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http://customooxmlschemas.google.com/">
      <go:slidesCustomData xmlns:go="http://customooxmlschemas.google.com/" r:id="rId22" roundtripDataSignature="AMtx7mh6/xL+Ybuk/NKGbboCc8BQLkZ0L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22" Type="http://customschemas.google.com/relationships/presentationmetadata" Target="metadata"/><Relationship Id="rId10" Type="http://schemas.openxmlformats.org/officeDocument/2006/relationships/slide" Target="slides/slide5.xml"/><Relationship Id="rId21" Type="http://schemas.openxmlformats.org/officeDocument/2006/relationships/slide" Target="slides/slide16.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1" name="Google Shape;141;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5" name="Google Shape;195;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1" name="Google Shape;201;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7" name="Shape 217"/>
        <p:cNvGrpSpPr/>
        <p:nvPr/>
      </p:nvGrpSpPr>
      <p:grpSpPr>
        <a:xfrm>
          <a:off x="0" y="0"/>
          <a:ext cx="0" cy="0"/>
          <a:chOff x="0" y="0"/>
          <a:chExt cx="0" cy="0"/>
        </a:xfrm>
      </p:grpSpPr>
      <p:sp>
        <p:nvSpPr>
          <p:cNvPr id="218" name="Google Shape;218;gb7e9ec96bc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19" name="Google Shape;219;gb7e9ec96b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3" name="Shape 223"/>
        <p:cNvGrpSpPr/>
        <p:nvPr/>
      </p:nvGrpSpPr>
      <p:grpSpPr>
        <a:xfrm>
          <a:off x="0" y="0"/>
          <a:ext cx="0" cy="0"/>
          <a:chOff x="0" y="0"/>
          <a:chExt cx="0" cy="0"/>
        </a:xfrm>
      </p:grpSpPr>
      <p:sp>
        <p:nvSpPr>
          <p:cNvPr id="224" name="Google Shape;224;gb7e9ec96bc_0_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25" name="Google Shape;225;gb7e9ec96bc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9" name="Shape 229"/>
        <p:cNvGrpSpPr/>
        <p:nvPr/>
      </p:nvGrpSpPr>
      <p:grpSpPr>
        <a:xfrm>
          <a:off x="0" y="0"/>
          <a:ext cx="0" cy="0"/>
          <a:chOff x="0" y="0"/>
          <a:chExt cx="0" cy="0"/>
        </a:xfrm>
      </p:grpSpPr>
      <p:sp>
        <p:nvSpPr>
          <p:cNvPr id="230" name="Google Shape;230;gb7a6802d6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1" name="Google Shape;231;gb7a6802d6c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9" name="Google Shape;159;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9" name="Google Shape;189;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22" name="Shape 22"/>
        <p:cNvGrpSpPr/>
        <p:nvPr/>
      </p:nvGrpSpPr>
      <p:grpSpPr>
        <a:xfrm>
          <a:off x="0" y="0"/>
          <a:ext cx="0" cy="0"/>
          <a:chOff x="0" y="0"/>
          <a:chExt cx="0" cy="0"/>
        </a:xfrm>
      </p:grpSpPr>
      <p:grpSp>
        <p:nvGrpSpPr>
          <p:cNvPr id="23" name="Google Shape;23;p18"/>
          <p:cNvGrpSpPr/>
          <p:nvPr/>
        </p:nvGrpSpPr>
        <p:grpSpPr>
          <a:xfrm>
            <a:off x="-8466" y="-8468"/>
            <a:ext cx="9169804" cy="6874935"/>
            <a:chOff x="-8466" y="-8468"/>
            <a:chExt cx="9169804" cy="6874935"/>
          </a:xfrm>
        </p:grpSpPr>
        <p:cxnSp>
          <p:nvCxnSpPr>
            <p:cNvPr id="24" name="Google Shape;24;p18"/>
            <p:cNvCxnSpPr/>
            <p:nvPr/>
          </p:nvCxnSpPr>
          <p:spPr>
            <a:xfrm flipH="1" rot="10800000">
              <a:off x="5130830" y="4175605"/>
              <a:ext cx="4022475" cy="2682396"/>
            </a:xfrm>
            <a:prstGeom prst="straightConnector1">
              <a:avLst/>
            </a:prstGeom>
            <a:noFill/>
            <a:ln cap="flat" cmpd="sng" w="9525">
              <a:solidFill>
                <a:srgbClr val="D8D8D8"/>
              </a:solidFill>
              <a:prstDash val="solid"/>
              <a:round/>
              <a:headEnd len="sm" w="sm" type="none"/>
              <a:tailEnd len="sm" w="sm" type="none"/>
            </a:ln>
          </p:spPr>
        </p:cxnSp>
        <p:cxnSp>
          <p:nvCxnSpPr>
            <p:cNvPr id="25" name="Google Shape;25;p18"/>
            <p:cNvCxnSpPr/>
            <p:nvPr/>
          </p:nvCxnSpPr>
          <p:spPr>
            <a:xfrm>
              <a:off x="7042707" y="0"/>
              <a:ext cx="1219200" cy="6858000"/>
            </a:xfrm>
            <a:prstGeom prst="straightConnector1">
              <a:avLst/>
            </a:prstGeom>
            <a:noFill/>
            <a:ln cap="flat" cmpd="sng" w="9525">
              <a:solidFill>
                <a:srgbClr val="BFBFBF"/>
              </a:solidFill>
              <a:prstDash val="solid"/>
              <a:round/>
              <a:headEnd len="sm" w="sm" type="none"/>
              <a:tailEnd len="sm" w="sm" type="none"/>
            </a:ln>
          </p:spPr>
        </p:cxnSp>
        <p:sp>
          <p:nvSpPr>
            <p:cNvPr id="26" name="Google Shape;26;p18"/>
            <p:cNvSpPr/>
            <p:nvPr/>
          </p:nvSpPr>
          <p:spPr>
            <a:xfrm>
              <a:off x="6891896" y="1"/>
              <a:ext cx="2269442" cy="6866466"/>
            </a:xfrm>
            <a:custGeom>
              <a:rect b="b" l="l" r="r" t="t"/>
              <a:pathLst>
                <a:path extrusionOk="0" h="6866466" w="2269442">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29803"/>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18"/>
            <p:cNvSpPr/>
            <p:nvPr/>
          </p:nvSpPr>
          <p:spPr>
            <a:xfrm>
              <a:off x="7205158" y="-8467"/>
              <a:ext cx="1948147" cy="6866467"/>
            </a:xfrm>
            <a:custGeom>
              <a:rect b="b" l="l" r="r" t="t"/>
              <a:pathLst>
                <a:path extrusionOk="0" h="6866467" w="194814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18"/>
            <p:cNvSpPr/>
            <p:nvPr/>
          </p:nvSpPr>
          <p:spPr>
            <a:xfrm>
              <a:off x="6637896" y="3920066"/>
              <a:ext cx="2513565" cy="2937933"/>
            </a:xfrm>
            <a:custGeom>
              <a:rect b="b" l="l" r="r" t="t"/>
              <a:pathLst>
                <a:path extrusionOk="0" h="3810000" w="3259667">
                  <a:moveTo>
                    <a:pt x="0" y="3810000"/>
                  </a:moveTo>
                  <a:lnTo>
                    <a:pt x="3251200" y="0"/>
                  </a:lnTo>
                  <a:cubicBezTo>
                    <a:pt x="3254022" y="1270000"/>
                    <a:pt x="3256845" y="2540000"/>
                    <a:pt x="3259667" y="3810000"/>
                  </a:cubicBezTo>
                  <a:lnTo>
                    <a:pt x="0" y="3810000"/>
                  </a:lnTo>
                  <a:close/>
                </a:path>
              </a:pathLst>
            </a:custGeom>
            <a:solidFill>
              <a:schemeClr val="accent2">
                <a:alpha val="71764"/>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18"/>
            <p:cNvSpPr/>
            <p:nvPr/>
          </p:nvSpPr>
          <p:spPr>
            <a:xfrm>
              <a:off x="7010429" y="-8467"/>
              <a:ext cx="2142876" cy="6866467"/>
            </a:xfrm>
            <a:custGeom>
              <a:rect b="b" l="l" r="r" t="t"/>
              <a:pathLst>
                <a:path extrusionOk="0" h="6866467" w="2853267">
                  <a:moveTo>
                    <a:pt x="0" y="0"/>
                  </a:moveTo>
                  <a:lnTo>
                    <a:pt x="2472267" y="6866467"/>
                  </a:lnTo>
                  <a:lnTo>
                    <a:pt x="2853267" y="6858000"/>
                  </a:lnTo>
                  <a:lnTo>
                    <a:pt x="2853267" y="0"/>
                  </a:lnTo>
                  <a:lnTo>
                    <a:pt x="0" y="0"/>
                  </a:lnTo>
                  <a:close/>
                </a:path>
              </a:pathLst>
            </a:custGeom>
            <a:solidFill>
              <a:srgbClr val="3F7818">
                <a:alpha val="69803"/>
              </a:srgbClr>
            </a:solidFill>
            <a:ln>
              <a:noFill/>
            </a:ln>
          </p:spPr>
        </p:sp>
        <p:sp>
          <p:nvSpPr>
            <p:cNvPr id="30" name="Google Shape;30;p18"/>
            <p:cNvSpPr/>
            <p:nvPr/>
          </p:nvSpPr>
          <p:spPr>
            <a:xfrm>
              <a:off x="8295776" y="-8467"/>
              <a:ext cx="857530" cy="6866467"/>
            </a:xfrm>
            <a:custGeom>
              <a:rect b="b" l="l" r="r" t="t"/>
              <a:pathLst>
                <a:path extrusionOk="0" h="6866467" w="1286933">
                  <a:moveTo>
                    <a:pt x="1016000" y="0"/>
                  </a:moveTo>
                  <a:lnTo>
                    <a:pt x="0" y="6866467"/>
                  </a:lnTo>
                  <a:lnTo>
                    <a:pt x="1286933" y="6866467"/>
                  </a:lnTo>
                  <a:cubicBezTo>
                    <a:pt x="1284111" y="4577645"/>
                    <a:pt x="1281288" y="2288822"/>
                    <a:pt x="1278466" y="0"/>
                  </a:cubicBezTo>
                  <a:lnTo>
                    <a:pt x="1016000" y="0"/>
                  </a:lnTo>
                  <a:close/>
                </a:path>
              </a:pathLst>
            </a:custGeom>
            <a:solidFill>
              <a:srgbClr val="BFE471">
                <a:alpha val="69803"/>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18"/>
            <p:cNvSpPr/>
            <p:nvPr/>
          </p:nvSpPr>
          <p:spPr>
            <a:xfrm>
              <a:off x="8077231" y="-8468"/>
              <a:ext cx="1066770" cy="6866467"/>
            </a:xfrm>
            <a:custGeom>
              <a:rect b="b" l="l" r="r" t="t"/>
              <a:pathLst>
                <a:path extrusionOk="0" h="6866467" w="1270244">
                  <a:moveTo>
                    <a:pt x="0" y="0"/>
                  </a:moveTo>
                  <a:lnTo>
                    <a:pt x="1117600" y="6866467"/>
                  </a:lnTo>
                  <a:lnTo>
                    <a:pt x="1270000" y="6866467"/>
                  </a:lnTo>
                  <a:cubicBezTo>
                    <a:pt x="1272822" y="4574822"/>
                    <a:pt x="1250245" y="2291645"/>
                    <a:pt x="1253067" y="0"/>
                  </a:cubicBezTo>
                  <a:lnTo>
                    <a:pt x="0" y="0"/>
                  </a:lnTo>
                  <a:close/>
                </a:path>
              </a:pathLst>
            </a:custGeom>
            <a:solidFill>
              <a:schemeClr val="accent1">
                <a:alpha val="64705"/>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18"/>
            <p:cNvSpPr/>
            <p:nvPr/>
          </p:nvSpPr>
          <p:spPr>
            <a:xfrm>
              <a:off x="8060297" y="4893733"/>
              <a:ext cx="1094086" cy="1964267"/>
            </a:xfrm>
            <a:custGeom>
              <a:rect b="b" l="l" r="r" t="t"/>
              <a:pathLst>
                <a:path extrusionOk="0" h="3268133" w="18203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18"/>
            <p:cNvSpPr/>
            <p:nvPr/>
          </p:nvSpPr>
          <p:spPr>
            <a:xfrm>
              <a:off x="-8466" y="-8468"/>
              <a:ext cx="863600" cy="5698067"/>
            </a:xfrm>
            <a:custGeom>
              <a:rect b="b" l="l" r="r" t="t"/>
              <a:pathLst>
                <a:path extrusionOk="0" h="5698067" w="863600">
                  <a:moveTo>
                    <a:pt x="0" y="8467"/>
                  </a:moveTo>
                  <a:lnTo>
                    <a:pt x="863600" y="0"/>
                  </a:lnTo>
                  <a:lnTo>
                    <a:pt x="863600" y="16934"/>
                  </a:lnTo>
                  <a:lnTo>
                    <a:pt x="0" y="5698067"/>
                  </a:lnTo>
                  <a:lnTo>
                    <a:pt x="0" y="8467"/>
                  </a:lnTo>
                  <a:close/>
                </a:path>
              </a:pathLst>
            </a:custGeom>
            <a:solidFill>
              <a:schemeClr val="accent1">
                <a:alpha val="84705"/>
              </a:schemeClr>
            </a:solidFill>
            <a:ln>
              <a:noFill/>
            </a:ln>
          </p:spPr>
        </p:sp>
      </p:grpSp>
      <p:sp>
        <p:nvSpPr>
          <p:cNvPr id="34" name="Google Shape;34;p18"/>
          <p:cNvSpPr txBox="1"/>
          <p:nvPr>
            <p:ph type="ctrTitle"/>
          </p:nvPr>
        </p:nvSpPr>
        <p:spPr>
          <a:xfrm>
            <a:off x="1130595" y="2404534"/>
            <a:ext cx="5826719" cy="1646302"/>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Clr>
                <a:schemeClr val="accent1"/>
              </a:buClr>
              <a:buSzPts val="5400"/>
              <a:buFont typeface="Trebuchet MS"/>
              <a:buNone/>
              <a:defRPr sz="5400">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18"/>
          <p:cNvSpPr txBox="1"/>
          <p:nvPr>
            <p:ph idx="1" type="subTitle"/>
          </p:nvPr>
        </p:nvSpPr>
        <p:spPr>
          <a:xfrm>
            <a:off x="1130595" y="4050834"/>
            <a:ext cx="5826719" cy="1096899"/>
          </a:xfrm>
          <a:prstGeom prst="rect">
            <a:avLst/>
          </a:prstGeom>
          <a:noFill/>
          <a:ln>
            <a:noFill/>
          </a:ln>
        </p:spPr>
        <p:txBody>
          <a:bodyPr anchorCtr="0" anchor="t" bIns="45700" lIns="91425" spcFirstLastPara="1" rIns="91425" wrap="square" tIns="45700">
            <a:normAutofit/>
          </a:bodyPr>
          <a:lstStyle>
            <a:lvl1pPr lvl="0" algn="r">
              <a:spcBef>
                <a:spcPts val="1000"/>
              </a:spcBef>
              <a:spcAft>
                <a:spcPts val="0"/>
              </a:spcAft>
              <a:buSzPts val="1440"/>
              <a:buNone/>
              <a:defRPr>
                <a:solidFill>
                  <a:srgbClr val="7F7F7F"/>
                </a:solidFill>
              </a:defRPr>
            </a:lvl1pPr>
            <a:lvl2pPr lvl="1" algn="ctr">
              <a:spcBef>
                <a:spcPts val="1000"/>
              </a:spcBef>
              <a:spcAft>
                <a:spcPts val="0"/>
              </a:spcAft>
              <a:buSzPts val="1280"/>
              <a:buNone/>
              <a:defRPr>
                <a:solidFill>
                  <a:srgbClr val="888888"/>
                </a:solidFill>
              </a:defRPr>
            </a:lvl2pPr>
            <a:lvl3pPr lvl="2" algn="ctr">
              <a:spcBef>
                <a:spcPts val="1000"/>
              </a:spcBef>
              <a:spcAft>
                <a:spcPts val="0"/>
              </a:spcAft>
              <a:buSzPts val="1120"/>
              <a:buNone/>
              <a:defRPr>
                <a:solidFill>
                  <a:srgbClr val="888888"/>
                </a:solidFill>
              </a:defRPr>
            </a:lvl3pPr>
            <a:lvl4pPr lvl="3" algn="ctr">
              <a:spcBef>
                <a:spcPts val="1000"/>
              </a:spcBef>
              <a:spcAft>
                <a:spcPts val="0"/>
              </a:spcAft>
              <a:buSzPts val="960"/>
              <a:buNone/>
              <a:defRPr>
                <a:solidFill>
                  <a:srgbClr val="888888"/>
                </a:solidFill>
              </a:defRPr>
            </a:lvl4pPr>
            <a:lvl5pPr lvl="4" algn="ctr">
              <a:spcBef>
                <a:spcPts val="1000"/>
              </a:spcBef>
              <a:spcAft>
                <a:spcPts val="0"/>
              </a:spcAft>
              <a:buSzPts val="960"/>
              <a:buNone/>
              <a:defRPr>
                <a:solidFill>
                  <a:srgbClr val="888888"/>
                </a:solidFill>
              </a:defRPr>
            </a:lvl5pPr>
            <a:lvl6pPr lvl="5" algn="ctr">
              <a:spcBef>
                <a:spcPts val="1000"/>
              </a:spcBef>
              <a:spcAft>
                <a:spcPts val="0"/>
              </a:spcAft>
              <a:buSzPts val="960"/>
              <a:buNone/>
              <a:defRPr>
                <a:solidFill>
                  <a:srgbClr val="888888"/>
                </a:solidFill>
              </a:defRPr>
            </a:lvl6pPr>
            <a:lvl7pPr lvl="6" algn="ctr">
              <a:spcBef>
                <a:spcPts val="1000"/>
              </a:spcBef>
              <a:spcAft>
                <a:spcPts val="0"/>
              </a:spcAft>
              <a:buSzPts val="960"/>
              <a:buNone/>
              <a:defRPr>
                <a:solidFill>
                  <a:srgbClr val="888888"/>
                </a:solidFill>
              </a:defRPr>
            </a:lvl7pPr>
            <a:lvl8pPr lvl="7" algn="ctr">
              <a:spcBef>
                <a:spcPts val="1000"/>
              </a:spcBef>
              <a:spcAft>
                <a:spcPts val="0"/>
              </a:spcAft>
              <a:buSzPts val="960"/>
              <a:buNone/>
              <a:defRPr>
                <a:solidFill>
                  <a:srgbClr val="888888"/>
                </a:solidFill>
              </a:defRPr>
            </a:lvl8pPr>
            <a:lvl9pPr lvl="8" algn="ctr">
              <a:spcBef>
                <a:spcPts val="1000"/>
              </a:spcBef>
              <a:spcAft>
                <a:spcPts val="0"/>
              </a:spcAft>
              <a:buSzPts val="960"/>
              <a:buNone/>
              <a:defRPr>
                <a:solidFill>
                  <a:srgbClr val="888888"/>
                </a:solidFill>
              </a:defRPr>
            </a:lvl9pPr>
          </a:lstStyle>
          <a:p/>
        </p:txBody>
      </p:sp>
      <p:sp>
        <p:nvSpPr>
          <p:cNvPr id="36" name="Google Shape;36;p18"/>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 name="Google Shape;37;p18"/>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18"/>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aption">
  <p:cSld name="Title and Caption">
    <p:spTree>
      <p:nvGrpSpPr>
        <p:cNvPr id="90" name="Shape 90"/>
        <p:cNvGrpSpPr/>
        <p:nvPr/>
      </p:nvGrpSpPr>
      <p:grpSpPr>
        <a:xfrm>
          <a:off x="0" y="0"/>
          <a:ext cx="0" cy="0"/>
          <a:chOff x="0" y="0"/>
          <a:chExt cx="0" cy="0"/>
        </a:xfrm>
      </p:grpSpPr>
      <p:sp>
        <p:nvSpPr>
          <p:cNvPr id="91" name="Google Shape;91;p27"/>
          <p:cNvSpPr txBox="1"/>
          <p:nvPr>
            <p:ph type="title"/>
          </p:nvPr>
        </p:nvSpPr>
        <p:spPr>
          <a:xfrm>
            <a:off x="609600" y="609600"/>
            <a:ext cx="6347714" cy="3403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2" name="Google Shape;92;p27"/>
          <p:cNvSpPr txBox="1"/>
          <p:nvPr>
            <p:ph idx="1" type="body"/>
          </p:nvPr>
        </p:nvSpPr>
        <p:spPr>
          <a:xfrm>
            <a:off x="609600" y="4470400"/>
            <a:ext cx="6347714" cy="1570962"/>
          </a:xfrm>
          <a:prstGeom prst="rect">
            <a:avLst/>
          </a:prstGeom>
          <a:noFill/>
          <a:ln>
            <a:noFill/>
          </a:ln>
        </p:spPr>
        <p:txBody>
          <a:bodyPr anchorCtr="0" anchor="ctr" bIns="45700" lIns="91425" spcFirstLastPara="1" rIns="91425" wrap="square" tIns="45700">
            <a:normAutofit/>
          </a:bodyPr>
          <a:lstStyle>
            <a:lvl1pPr indent="-228600" lvl="0" marL="457200" algn="l">
              <a:spcBef>
                <a:spcPts val="1000"/>
              </a:spcBef>
              <a:spcAft>
                <a:spcPts val="0"/>
              </a:spcAft>
              <a:buSzPts val="1440"/>
              <a:buNone/>
              <a:defRPr sz="1800">
                <a:solidFill>
                  <a:srgbClr val="3F3F3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93" name="Google Shape;93;p27"/>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4" name="Google Shape;94;p27"/>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5" name="Google Shape;95;p27"/>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with Caption">
  <p:cSld name="Quote with Caption">
    <p:spTree>
      <p:nvGrpSpPr>
        <p:cNvPr id="96" name="Shape 96"/>
        <p:cNvGrpSpPr/>
        <p:nvPr/>
      </p:nvGrpSpPr>
      <p:grpSpPr>
        <a:xfrm>
          <a:off x="0" y="0"/>
          <a:ext cx="0" cy="0"/>
          <a:chOff x="0" y="0"/>
          <a:chExt cx="0" cy="0"/>
        </a:xfrm>
      </p:grpSpPr>
      <p:sp>
        <p:nvSpPr>
          <p:cNvPr id="97" name="Google Shape;97;p28"/>
          <p:cNvSpPr txBox="1"/>
          <p:nvPr>
            <p:ph type="title"/>
          </p:nvPr>
        </p:nvSpPr>
        <p:spPr>
          <a:xfrm>
            <a:off x="774885" y="609600"/>
            <a:ext cx="6072182" cy="3022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8" name="Google Shape;98;p28"/>
          <p:cNvSpPr txBox="1"/>
          <p:nvPr>
            <p:ph idx="1" type="body"/>
          </p:nvPr>
        </p:nvSpPr>
        <p:spPr>
          <a:xfrm>
            <a:off x="1101074" y="3632200"/>
            <a:ext cx="5419804" cy="381000"/>
          </a:xfrm>
          <a:prstGeom prst="rect">
            <a:avLst/>
          </a:prstGeom>
          <a:noFill/>
          <a:ln>
            <a:noFill/>
          </a:ln>
        </p:spPr>
        <p:txBody>
          <a:bodyPr anchorCtr="0" anchor="ctr" bIns="45700" lIns="91425" spcFirstLastPara="1" rIns="91425" wrap="square" tIns="45700">
            <a:noAutofit/>
          </a:bodyPr>
          <a:lstStyle>
            <a:lvl1pPr indent="-228600" lvl="0" marL="457200" algn="l">
              <a:spcBef>
                <a:spcPts val="1000"/>
              </a:spcBef>
              <a:spcAft>
                <a:spcPts val="0"/>
              </a:spcAft>
              <a:buSzPts val="1280"/>
              <a:buFont typeface="Trebuchet MS"/>
              <a:buNone/>
              <a:defRPr sz="1600">
                <a:solidFill>
                  <a:srgbClr val="7F7F7F"/>
                </a:solidFill>
              </a:defRPr>
            </a:lvl1pPr>
            <a:lvl2pPr indent="-228600" lvl="1" marL="914400" algn="l">
              <a:spcBef>
                <a:spcPts val="1000"/>
              </a:spcBef>
              <a:spcAft>
                <a:spcPts val="0"/>
              </a:spcAft>
              <a:buSzPts val="1280"/>
              <a:buFont typeface="Trebuchet MS"/>
              <a:buNone/>
              <a:defRPr/>
            </a:lvl2pPr>
            <a:lvl3pPr indent="-228600" lvl="2" marL="1371600" algn="l">
              <a:spcBef>
                <a:spcPts val="1000"/>
              </a:spcBef>
              <a:spcAft>
                <a:spcPts val="0"/>
              </a:spcAft>
              <a:buSzPts val="1120"/>
              <a:buFont typeface="Trebuchet MS"/>
              <a:buNone/>
              <a:defRPr/>
            </a:lvl3pPr>
            <a:lvl4pPr indent="-228600" lvl="3" marL="1828800" algn="l">
              <a:spcBef>
                <a:spcPts val="1000"/>
              </a:spcBef>
              <a:spcAft>
                <a:spcPts val="0"/>
              </a:spcAft>
              <a:buSzPts val="960"/>
              <a:buFont typeface="Trebuchet MS"/>
              <a:buNone/>
              <a:defRPr/>
            </a:lvl4pPr>
            <a:lvl5pPr indent="-228600" lvl="4" marL="2286000" algn="l">
              <a:spcBef>
                <a:spcPts val="1000"/>
              </a:spcBef>
              <a:spcAft>
                <a:spcPts val="0"/>
              </a:spcAft>
              <a:buSzPts val="960"/>
              <a:buFont typeface="Trebuchet MS"/>
              <a:buNone/>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99" name="Google Shape;99;p28"/>
          <p:cNvSpPr txBox="1"/>
          <p:nvPr>
            <p:ph idx="2" type="body"/>
          </p:nvPr>
        </p:nvSpPr>
        <p:spPr>
          <a:xfrm>
            <a:off x="609598" y="4470400"/>
            <a:ext cx="6347715" cy="1570962"/>
          </a:xfrm>
          <a:prstGeom prst="rect">
            <a:avLst/>
          </a:prstGeom>
          <a:noFill/>
          <a:ln>
            <a:noFill/>
          </a:ln>
        </p:spPr>
        <p:txBody>
          <a:bodyPr anchorCtr="0" anchor="ctr" bIns="45700" lIns="91425" spcFirstLastPara="1" rIns="91425" wrap="square" tIns="45700">
            <a:normAutofit/>
          </a:bodyPr>
          <a:lstStyle>
            <a:lvl1pPr indent="-228600" lvl="0" marL="457200" algn="l">
              <a:spcBef>
                <a:spcPts val="1000"/>
              </a:spcBef>
              <a:spcAft>
                <a:spcPts val="0"/>
              </a:spcAft>
              <a:buSzPts val="1440"/>
              <a:buNone/>
              <a:defRPr sz="1800">
                <a:solidFill>
                  <a:srgbClr val="3F3F3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100" name="Google Shape;100;p28"/>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1" name="Google Shape;101;p28"/>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2" name="Google Shape;102;p28"/>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103" name="Google Shape;103;p28"/>
          <p:cNvSpPr txBox="1"/>
          <p:nvPr/>
        </p:nvSpPr>
        <p:spPr>
          <a:xfrm>
            <a:off x="482711" y="790378"/>
            <a:ext cx="457319"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en-US" sz="8000" u="none" cap="none" strike="noStrike">
                <a:solidFill>
                  <a:srgbClr val="BFE471"/>
                </a:solidFill>
                <a:latin typeface="Arial"/>
                <a:ea typeface="Arial"/>
                <a:cs typeface="Arial"/>
                <a:sym typeface="Arial"/>
              </a:rPr>
              <a:t>“</a:t>
            </a:r>
            <a:endParaRPr/>
          </a:p>
        </p:txBody>
      </p:sp>
      <p:sp>
        <p:nvSpPr>
          <p:cNvPr id="104" name="Google Shape;104;p28"/>
          <p:cNvSpPr txBox="1"/>
          <p:nvPr/>
        </p:nvSpPr>
        <p:spPr>
          <a:xfrm>
            <a:off x="6747699" y="2886556"/>
            <a:ext cx="457319"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en-US" sz="8000" u="none" cap="none" strike="noStrike">
                <a:solidFill>
                  <a:srgbClr val="BFE471"/>
                </a:solidFill>
                <a:latin typeface="Arial"/>
                <a:ea typeface="Arial"/>
                <a:cs typeface="Arial"/>
                <a:sym typeface="Arial"/>
              </a:rPr>
              <a:t>”</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me Card">
  <p:cSld name="Name Card">
    <p:spTree>
      <p:nvGrpSpPr>
        <p:cNvPr id="105" name="Shape 105"/>
        <p:cNvGrpSpPr/>
        <p:nvPr/>
      </p:nvGrpSpPr>
      <p:grpSpPr>
        <a:xfrm>
          <a:off x="0" y="0"/>
          <a:ext cx="0" cy="0"/>
          <a:chOff x="0" y="0"/>
          <a:chExt cx="0" cy="0"/>
        </a:xfrm>
      </p:grpSpPr>
      <p:sp>
        <p:nvSpPr>
          <p:cNvPr id="106" name="Google Shape;106;p29"/>
          <p:cNvSpPr txBox="1"/>
          <p:nvPr>
            <p:ph type="title"/>
          </p:nvPr>
        </p:nvSpPr>
        <p:spPr>
          <a:xfrm>
            <a:off x="609598" y="1931988"/>
            <a:ext cx="6347715" cy="259546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7" name="Google Shape;107;p29"/>
          <p:cNvSpPr txBox="1"/>
          <p:nvPr>
            <p:ph idx="1" type="body"/>
          </p:nvPr>
        </p:nvSpPr>
        <p:spPr>
          <a:xfrm>
            <a:off x="609598" y="4527448"/>
            <a:ext cx="6347715" cy="1513914"/>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440"/>
              <a:buNone/>
              <a:defRPr sz="1800">
                <a:solidFill>
                  <a:srgbClr val="3F3F3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108" name="Google Shape;108;p29"/>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9" name="Google Shape;109;p29"/>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0" name="Google Shape;110;p29"/>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Name Card">
  <p:cSld name="Quote Name Card">
    <p:spTree>
      <p:nvGrpSpPr>
        <p:cNvPr id="111" name="Shape 111"/>
        <p:cNvGrpSpPr/>
        <p:nvPr/>
      </p:nvGrpSpPr>
      <p:grpSpPr>
        <a:xfrm>
          <a:off x="0" y="0"/>
          <a:ext cx="0" cy="0"/>
          <a:chOff x="0" y="0"/>
          <a:chExt cx="0" cy="0"/>
        </a:xfrm>
      </p:grpSpPr>
      <p:sp>
        <p:nvSpPr>
          <p:cNvPr id="112" name="Google Shape;112;p30"/>
          <p:cNvSpPr txBox="1"/>
          <p:nvPr>
            <p:ph type="title"/>
          </p:nvPr>
        </p:nvSpPr>
        <p:spPr>
          <a:xfrm>
            <a:off x="774885" y="609600"/>
            <a:ext cx="6072182" cy="3022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3" name="Google Shape;113;p30"/>
          <p:cNvSpPr txBox="1"/>
          <p:nvPr>
            <p:ph idx="1" type="body"/>
          </p:nvPr>
        </p:nvSpPr>
        <p:spPr>
          <a:xfrm>
            <a:off x="609597" y="4013200"/>
            <a:ext cx="6347716" cy="514248"/>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Font typeface="Trebuchet MS"/>
              <a:buNone/>
              <a:defRPr sz="2400">
                <a:solidFill>
                  <a:srgbClr val="3F3F3F"/>
                </a:solidFill>
              </a:defRPr>
            </a:lvl1pPr>
            <a:lvl2pPr indent="-228600" lvl="1" marL="914400" algn="l">
              <a:spcBef>
                <a:spcPts val="1000"/>
              </a:spcBef>
              <a:spcAft>
                <a:spcPts val="0"/>
              </a:spcAft>
              <a:buSzPts val="1280"/>
              <a:buFont typeface="Trebuchet MS"/>
              <a:buNone/>
              <a:defRPr/>
            </a:lvl2pPr>
            <a:lvl3pPr indent="-228600" lvl="2" marL="1371600" algn="l">
              <a:spcBef>
                <a:spcPts val="1000"/>
              </a:spcBef>
              <a:spcAft>
                <a:spcPts val="0"/>
              </a:spcAft>
              <a:buSzPts val="1120"/>
              <a:buFont typeface="Trebuchet MS"/>
              <a:buNone/>
              <a:defRPr/>
            </a:lvl3pPr>
            <a:lvl4pPr indent="-228600" lvl="3" marL="1828800" algn="l">
              <a:spcBef>
                <a:spcPts val="1000"/>
              </a:spcBef>
              <a:spcAft>
                <a:spcPts val="0"/>
              </a:spcAft>
              <a:buSzPts val="960"/>
              <a:buFont typeface="Trebuchet MS"/>
              <a:buNone/>
              <a:defRPr/>
            </a:lvl4pPr>
            <a:lvl5pPr indent="-228600" lvl="4" marL="2286000" algn="l">
              <a:spcBef>
                <a:spcPts val="1000"/>
              </a:spcBef>
              <a:spcAft>
                <a:spcPts val="0"/>
              </a:spcAft>
              <a:buSzPts val="960"/>
              <a:buFont typeface="Trebuchet MS"/>
              <a:buNone/>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14" name="Google Shape;114;p30"/>
          <p:cNvSpPr txBox="1"/>
          <p:nvPr>
            <p:ph idx="2" type="body"/>
          </p:nvPr>
        </p:nvSpPr>
        <p:spPr>
          <a:xfrm>
            <a:off x="609598" y="4527448"/>
            <a:ext cx="6347715" cy="1513914"/>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440"/>
              <a:buNone/>
              <a:defRPr sz="1800">
                <a:solidFill>
                  <a:srgbClr val="7F7F7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115" name="Google Shape;115;p30"/>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6" name="Google Shape;116;p30"/>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7" name="Google Shape;117;p30"/>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118" name="Google Shape;118;p30"/>
          <p:cNvSpPr txBox="1"/>
          <p:nvPr/>
        </p:nvSpPr>
        <p:spPr>
          <a:xfrm>
            <a:off x="482711" y="790378"/>
            <a:ext cx="457319"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en-US" sz="8000" u="none" cap="none" strike="noStrike">
                <a:solidFill>
                  <a:srgbClr val="BFE471"/>
                </a:solidFill>
                <a:latin typeface="Arial"/>
                <a:ea typeface="Arial"/>
                <a:cs typeface="Arial"/>
                <a:sym typeface="Arial"/>
              </a:rPr>
              <a:t>“</a:t>
            </a:r>
            <a:endParaRPr/>
          </a:p>
        </p:txBody>
      </p:sp>
      <p:sp>
        <p:nvSpPr>
          <p:cNvPr id="119" name="Google Shape;119;p30"/>
          <p:cNvSpPr txBox="1"/>
          <p:nvPr/>
        </p:nvSpPr>
        <p:spPr>
          <a:xfrm>
            <a:off x="6747699" y="2886556"/>
            <a:ext cx="457319"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en-US" sz="8000" u="none" cap="none" strike="noStrike">
                <a:solidFill>
                  <a:srgbClr val="BFE471"/>
                </a:solidFill>
                <a:latin typeface="Arial"/>
                <a:ea typeface="Arial"/>
                <a:cs typeface="Arial"/>
                <a:sym typeface="Arial"/>
              </a:rPr>
              <a:t>”</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rue or False">
  <p:cSld name="True or False">
    <p:spTree>
      <p:nvGrpSpPr>
        <p:cNvPr id="120" name="Shape 120"/>
        <p:cNvGrpSpPr/>
        <p:nvPr/>
      </p:nvGrpSpPr>
      <p:grpSpPr>
        <a:xfrm>
          <a:off x="0" y="0"/>
          <a:ext cx="0" cy="0"/>
          <a:chOff x="0" y="0"/>
          <a:chExt cx="0" cy="0"/>
        </a:xfrm>
      </p:grpSpPr>
      <p:sp>
        <p:nvSpPr>
          <p:cNvPr id="121" name="Google Shape;121;p31"/>
          <p:cNvSpPr txBox="1"/>
          <p:nvPr>
            <p:ph type="title"/>
          </p:nvPr>
        </p:nvSpPr>
        <p:spPr>
          <a:xfrm>
            <a:off x="615848" y="609600"/>
            <a:ext cx="6341465" cy="3022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2" name="Google Shape;122;p31"/>
          <p:cNvSpPr txBox="1"/>
          <p:nvPr>
            <p:ph idx="1" type="body"/>
          </p:nvPr>
        </p:nvSpPr>
        <p:spPr>
          <a:xfrm>
            <a:off x="609597" y="4013200"/>
            <a:ext cx="6347716" cy="514248"/>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Font typeface="Trebuchet MS"/>
              <a:buNone/>
              <a:defRPr sz="2400">
                <a:solidFill>
                  <a:schemeClr val="accent1"/>
                </a:solidFill>
              </a:defRPr>
            </a:lvl1pPr>
            <a:lvl2pPr indent="-228600" lvl="1" marL="914400" algn="l">
              <a:spcBef>
                <a:spcPts val="1000"/>
              </a:spcBef>
              <a:spcAft>
                <a:spcPts val="0"/>
              </a:spcAft>
              <a:buSzPts val="1280"/>
              <a:buFont typeface="Trebuchet MS"/>
              <a:buNone/>
              <a:defRPr/>
            </a:lvl2pPr>
            <a:lvl3pPr indent="-228600" lvl="2" marL="1371600" algn="l">
              <a:spcBef>
                <a:spcPts val="1000"/>
              </a:spcBef>
              <a:spcAft>
                <a:spcPts val="0"/>
              </a:spcAft>
              <a:buSzPts val="1120"/>
              <a:buFont typeface="Trebuchet MS"/>
              <a:buNone/>
              <a:defRPr/>
            </a:lvl3pPr>
            <a:lvl4pPr indent="-228600" lvl="3" marL="1828800" algn="l">
              <a:spcBef>
                <a:spcPts val="1000"/>
              </a:spcBef>
              <a:spcAft>
                <a:spcPts val="0"/>
              </a:spcAft>
              <a:buSzPts val="960"/>
              <a:buFont typeface="Trebuchet MS"/>
              <a:buNone/>
              <a:defRPr/>
            </a:lvl4pPr>
            <a:lvl5pPr indent="-228600" lvl="4" marL="2286000" algn="l">
              <a:spcBef>
                <a:spcPts val="1000"/>
              </a:spcBef>
              <a:spcAft>
                <a:spcPts val="0"/>
              </a:spcAft>
              <a:buSzPts val="960"/>
              <a:buFont typeface="Trebuchet MS"/>
              <a:buNone/>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23" name="Google Shape;123;p31"/>
          <p:cNvSpPr txBox="1"/>
          <p:nvPr>
            <p:ph idx="2" type="body"/>
          </p:nvPr>
        </p:nvSpPr>
        <p:spPr>
          <a:xfrm>
            <a:off x="609598" y="4527448"/>
            <a:ext cx="6347715" cy="1513914"/>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440"/>
              <a:buNone/>
              <a:defRPr sz="1800">
                <a:solidFill>
                  <a:srgbClr val="7F7F7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124" name="Google Shape;124;p31"/>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5" name="Google Shape;125;p31"/>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6" name="Google Shape;126;p31"/>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27" name="Shape 127"/>
        <p:cNvGrpSpPr/>
        <p:nvPr/>
      </p:nvGrpSpPr>
      <p:grpSpPr>
        <a:xfrm>
          <a:off x="0" y="0"/>
          <a:ext cx="0" cy="0"/>
          <a:chOff x="0" y="0"/>
          <a:chExt cx="0" cy="0"/>
        </a:xfrm>
      </p:grpSpPr>
      <p:sp>
        <p:nvSpPr>
          <p:cNvPr id="128" name="Google Shape;128;p32"/>
          <p:cNvSpPr txBox="1"/>
          <p:nvPr>
            <p:ph type="title"/>
          </p:nvPr>
        </p:nvSpPr>
        <p:spPr>
          <a:xfrm>
            <a:off x="609599" y="609600"/>
            <a:ext cx="6347713"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9" name="Google Shape;129;p32"/>
          <p:cNvSpPr txBox="1"/>
          <p:nvPr>
            <p:ph idx="1" type="body"/>
          </p:nvPr>
        </p:nvSpPr>
        <p:spPr>
          <a:xfrm rot="5400000">
            <a:off x="1843070" y="927120"/>
            <a:ext cx="3880773" cy="6347714"/>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30" name="Google Shape;130;p32"/>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1" name="Google Shape;131;p32"/>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2" name="Google Shape;132;p32"/>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33" name="Shape 133"/>
        <p:cNvGrpSpPr/>
        <p:nvPr/>
      </p:nvGrpSpPr>
      <p:grpSpPr>
        <a:xfrm>
          <a:off x="0" y="0"/>
          <a:ext cx="0" cy="0"/>
          <a:chOff x="0" y="0"/>
          <a:chExt cx="0" cy="0"/>
        </a:xfrm>
      </p:grpSpPr>
      <p:sp>
        <p:nvSpPr>
          <p:cNvPr id="134" name="Google Shape;134;p33"/>
          <p:cNvSpPr txBox="1"/>
          <p:nvPr>
            <p:ph type="title"/>
          </p:nvPr>
        </p:nvSpPr>
        <p:spPr>
          <a:xfrm rot="5400000">
            <a:off x="3840993" y="2745919"/>
            <a:ext cx="5251451" cy="978812"/>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5" name="Google Shape;135;p33"/>
          <p:cNvSpPr txBox="1"/>
          <p:nvPr>
            <p:ph idx="1" type="body"/>
          </p:nvPr>
        </p:nvSpPr>
        <p:spPr>
          <a:xfrm rot="5400000">
            <a:off x="581386" y="637812"/>
            <a:ext cx="5251451" cy="5195026"/>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36" name="Google Shape;136;p33"/>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7" name="Google Shape;137;p33"/>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8" name="Google Shape;138;p33"/>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39" name="Shape 39"/>
        <p:cNvGrpSpPr/>
        <p:nvPr/>
      </p:nvGrpSpPr>
      <p:grpSpPr>
        <a:xfrm>
          <a:off x="0" y="0"/>
          <a:ext cx="0" cy="0"/>
          <a:chOff x="0" y="0"/>
          <a:chExt cx="0" cy="0"/>
        </a:xfrm>
      </p:grpSpPr>
      <p:sp>
        <p:nvSpPr>
          <p:cNvPr id="40" name="Google Shape;40;p19"/>
          <p:cNvSpPr txBox="1"/>
          <p:nvPr>
            <p:ph type="title"/>
          </p:nvPr>
        </p:nvSpPr>
        <p:spPr>
          <a:xfrm>
            <a:off x="609599" y="609600"/>
            <a:ext cx="6347713"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19"/>
          <p:cNvSpPr txBox="1"/>
          <p:nvPr>
            <p:ph idx="1" type="body"/>
          </p:nvPr>
        </p:nvSpPr>
        <p:spPr>
          <a:xfrm>
            <a:off x="609599" y="2160590"/>
            <a:ext cx="6347714" cy="3880773"/>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42" name="Google Shape;42;p19"/>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19"/>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19"/>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45" name="Shape 45"/>
        <p:cNvGrpSpPr/>
        <p:nvPr/>
      </p:nvGrpSpPr>
      <p:grpSpPr>
        <a:xfrm>
          <a:off x="0" y="0"/>
          <a:ext cx="0" cy="0"/>
          <a:chOff x="0" y="0"/>
          <a:chExt cx="0" cy="0"/>
        </a:xfrm>
      </p:grpSpPr>
      <p:sp>
        <p:nvSpPr>
          <p:cNvPr id="46" name="Google Shape;46;p20"/>
          <p:cNvSpPr txBox="1"/>
          <p:nvPr>
            <p:ph type="title"/>
          </p:nvPr>
        </p:nvSpPr>
        <p:spPr>
          <a:xfrm>
            <a:off x="609598" y="2700868"/>
            <a:ext cx="6347715" cy="1826581"/>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4000"/>
              <a:buFont typeface="Trebuchet MS"/>
              <a:buNone/>
              <a:defRPr b="0" sz="40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20"/>
          <p:cNvSpPr txBox="1"/>
          <p:nvPr>
            <p:ph idx="1" type="body"/>
          </p:nvPr>
        </p:nvSpPr>
        <p:spPr>
          <a:xfrm>
            <a:off x="609598" y="4527448"/>
            <a:ext cx="6347715" cy="860400"/>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600"/>
              <a:buNone/>
              <a:defRPr sz="2000">
                <a:solidFill>
                  <a:srgbClr val="7F7F7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48" name="Google Shape;48;p20"/>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20"/>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20"/>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51" name="Shape 51"/>
        <p:cNvGrpSpPr/>
        <p:nvPr/>
      </p:nvGrpSpPr>
      <p:grpSpPr>
        <a:xfrm>
          <a:off x="0" y="0"/>
          <a:ext cx="0" cy="0"/>
          <a:chOff x="0" y="0"/>
          <a:chExt cx="0" cy="0"/>
        </a:xfrm>
      </p:grpSpPr>
      <p:sp>
        <p:nvSpPr>
          <p:cNvPr id="52" name="Google Shape;52;p21"/>
          <p:cNvSpPr txBox="1"/>
          <p:nvPr>
            <p:ph type="title"/>
          </p:nvPr>
        </p:nvSpPr>
        <p:spPr>
          <a:xfrm>
            <a:off x="609600" y="609600"/>
            <a:ext cx="6347714"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21"/>
          <p:cNvSpPr txBox="1"/>
          <p:nvPr>
            <p:ph idx="1" type="body"/>
          </p:nvPr>
        </p:nvSpPr>
        <p:spPr>
          <a:xfrm>
            <a:off x="609600" y="2160589"/>
            <a:ext cx="3088109" cy="3880772"/>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sz="1800"/>
            </a:lvl1pPr>
            <a:lvl2pPr indent="-309880" lvl="1" marL="914400" algn="l">
              <a:spcBef>
                <a:spcPts val="1000"/>
              </a:spcBef>
              <a:spcAft>
                <a:spcPts val="0"/>
              </a:spcAft>
              <a:buSzPts val="1280"/>
              <a:buChar char="►"/>
              <a:defRPr sz="1600"/>
            </a:lvl2pPr>
            <a:lvl3pPr indent="-299719" lvl="2" marL="1371600" algn="l">
              <a:spcBef>
                <a:spcPts val="1000"/>
              </a:spcBef>
              <a:spcAft>
                <a:spcPts val="0"/>
              </a:spcAft>
              <a:buSzPts val="1120"/>
              <a:buChar char="►"/>
              <a:defRPr sz="1400"/>
            </a:lvl3pPr>
            <a:lvl4pPr indent="-289560" lvl="3" marL="1828800" algn="l">
              <a:spcBef>
                <a:spcPts val="1000"/>
              </a:spcBef>
              <a:spcAft>
                <a:spcPts val="0"/>
              </a:spcAft>
              <a:buSzPts val="960"/>
              <a:buChar char="►"/>
              <a:defRPr sz="1200"/>
            </a:lvl4pPr>
            <a:lvl5pPr indent="-289560" lvl="4" marL="2286000" algn="l">
              <a:spcBef>
                <a:spcPts val="1000"/>
              </a:spcBef>
              <a:spcAft>
                <a:spcPts val="0"/>
              </a:spcAft>
              <a:buSzPts val="960"/>
              <a:buChar char="►"/>
              <a:defRPr sz="1200"/>
            </a:lvl5pPr>
            <a:lvl6pPr indent="-289560" lvl="5" marL="2743200" algn="l">
              <a:spcBef>
                <a:spcPts val="1000"/>
              </a:spcBef>
              <a:spcAft>
                <a:spcPts val="0"/>
              </a:spcAft>
              <a:buSzPts val="960"/>
              <a:buChar char="►"/>
              <a:defRPr sz="1200"/>
            </a:lvl6pPr>
            <a:lvl7pPr indent="-289560" lvl="6" marL="3200400" algn="l">
              <a:spcBef>
                <a:spcPts val="1000"/>
              </a:spcBef>
              <a:spcAft>
                <a:spcPts val="0"/>
              </a:spcAft>
              <a:buSzPts val="960"/>
              <a:buChar char="►"/>
              <a:defRPr sz="1200"/>
            </a:lvl7pPr>
            <a:lvl8pPr indent="-289559" lvl="7" marL="3657600" algn="l">
              <a:spcBef>
                <a:spcPts val="1000"/>
              </a:spcBef>
              <a:spcAft>
                <a:spcPts val="0"/>
              </a:spcAft>
              <a:buSzPts val="960"/>
              <a:buChar char="►"/>
              <a:defRPr sz="1200"/>
            </a:lvl8pPr>
            <a:lvl9pPr indent="-289559" lvl="8" marL="4114800" algn="l">
              <a:spcBef>
                <a:spcPts val="1000"/>
              </a:spcBef>
              <a:spcAft>
                <a:spcPts val="0"/>
              </a:spcAft>
              <a:buSzPts val="960"/>
              <a:buChar char="►"/>
              <a:defRPr sz="1200"/>
            </a:lvl9pPr>
          </a:lstStyle>
          <a:p/>
        </p:txBody>
      </p:sp>
      <p:sp>
        <p:nvSpPr>
          <p:cNvPr id="54" name="Google Shape;54;p21"/>
          <p:cNvSpPr txBox="1"/>
          <p:nvPr>
            <p:ph idx="2" type="body"/>
          </p:nvPr>
        </p:nvSpPr>
        <p:spPr>
          <a:xfrm>
            <a:off x="3869204" y="2160590"/>
            <a:ext cx="3088110" cy="3880773"/>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sz="1800"/>
            </a:lvl1pPr>
            <a:lvl2pPr indent="-309880" lvl="1" marL="914400" algn="l">
              <a:spcBef>
                <a:spcPts val="1000"/>
              </a:spcBef>
              <a:spcAft>
                <a:spcPts val="0"/>
              </a:spcAft>
              <a:buSzPts val="1280"/>
              <a:buChar char="►"/>
              <a:defRPr sz="1600"/>
            </a:lvl2pPr>
            <a:lvl3pPr indent="-299719" lvl="2" marL="1371600" algn="l">
              <a:spcBef>
                <a:spcPts val="1000"/>
              </a:spcBef>
              <a:spcAft>
                <a:spcPts val="0"/>
              </a:spcAft>
              <a:buSzPts val="1120"/>
              <a:buChar char="►"/>
              <a:defRPr sz="1400"/>
            </a:lvl3pPr>
            <a:lvl4pPr indent="-289560" lvl="3" marL="1828800" algn="l">
              <a:spcBef>
                <a:spcPts val="1000"/>
              </a:spcBef>
              <a:spcAft>
                <a:spcPts val="0"/>
              </a:spcAft>
              <a:buSzPts val="960"/>
              <a:buChar char="►"/>
              <a:defRPr sz="1200"/>
            </a:lvl4pPr>
            <a:lvl5pPr indent="-289560" lvl="4" marL="2286000" algn="l">
              <a:spcBef>
                <a:spcPts val="1000"/>
              </a:spcBef>
              <a:spcAft>
                <a:spcPts val="0"/>
              </a:spcAft>
              <a:buSzPts val="960"/>
              <a:buChar char="►"/>
              <a:defRPr sz="1200"/>
            </a:lvl5pPr>
            <a:lvl6pPr indent="-289560" lvl="5" marL="2743200" algn="l">
              <a:spcBef>
                <a:spcPts val="1000"/>
              </a:spcBef>
              <a:spcAft>
                <a:spcPts val="0"/>
              </a:spcAft>
              <a:buSzPts val="960"/>
              <a:buChar char="►"/>
              <a:defRPr sz="1200"/>
            </a:lvl6pPr>
            <a:lvl7pPr indent="-289560" lvl="6" marL="3200400" algn="l">
              <a:spcBef>
                <a:spcPts val="1000"/>
              </a:spcBef>
              <a:spcAft>
                <a:spcPts val="0"/>
              </a:spcAft>
              <a:buSzPts val="960"/>
              <a:buChar char="►"/>
              <a:defRPr sz="1200"/>
            </a:lvl7pPr>
            <a:lvl8pPr indent="-289559" lvl="7" marL="3657600" algn="l">
              <a:spcBef>
                <a:spcPts val="1000"/>
              </a:spcBef>
              <a:spcAft>
                <a:spcPts val="0"/>
              </a:spcAft>
              <a:buSzPts val="960"/>
              <a:buChar char="►"/>
              <a:defRPr sz="1200"/>
            </a:lvl8pPr>
            <a:lvl9pPr indent="-289559" lvl="8" marL="4114800" algn="l">
              <a:spcBef>
                <a:spcPts val="1000"/>
              </a:spcBef>
              <a:spcAft>
                <a:spcPts val="0"/>
              </a:spcAft>
              <a:buSzPts val="960"/>
              <a:buChar char="►"/>
              <a:defRPr sz="1200"/>
            </a:lvl9pPr>
          </a:lstStyle>
          <a:p/>
        </p:txBody>
      </p:sp>
      <p:sp>
        <p:nvSpPr>
          <p:cNvPr id="55" name="Google Shape;55;p21"/>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21"/>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21"/>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58" name="Shape 58"/>
        <p:cNvGrpSpPr/>
        <p:nvPr/>
      </p:nvGrpSpPr>
      <p:grpSpPr>
        <a:xfrm>
          <a:off x="0" y="0"/>
          <a:ext cx="0" cy="0"/>
          <a:chOff x="0" y="0"/>
          <a:chExt cx="0" cy="0"/>
        </a:xfrm>
      </p:grpSpPr>
      <p:sp>
        <p:nvSpPr>
          <p:cNvPr id="59" name="Google Shape;59;p22"/>
          <p:cNvSpPr txBox="1"/>
          <p:nvPr>
            <p:ph type="title"/>
          </p:nvPr>
        </p:nvSpPr>
        <p:spPr>
          <a:xfrm>
            <a:off x="609599" y="609600"/>
            <a:ext cx="6347713"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3600"/>
              <a:buFont typeface="Trebuchet MS"/>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22"/>
          <p:cNvSpPr txBox="1"/>
          <p:nvPr>
            <p:ph idx="1" type="body"/>
          </p:nvPr>
        </p:nvSpPr>
        <p:spPr>
          <a:xfrm>
            <a:off x="609599" y="2160983"/>
            <a:ext cx="3090672" cy="576262"/>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None/>
              <a:defRPr b="0" sz="2400"/>
            </a:lvl1pPr>
            <a:lvl2pPr indent="-228600" lvl="1" marL="914400" algn="l">
              <a:spcBef>
                <a:spcPts val="1000"/>
              </a:spcBef>
              <a:spcAft>
                <a:spcPts val="0"/>
              </a:spcAft>
              <a:buSzPts val="1600"/>
              <a:buNone/>
              <a:defRPr b="1" sz="2000"/>
            </a:lvl2pPr>
            <a:lvl3pPr indent="-228600" lvl="2" marL="1371600" algn="l">
              <a:spcBef>
                <a:spcPts val="1000"/>
              </a:spcBef>
              <a:spcAft>
                <a:spcPts val="0"/>
              </a:spcAft>
              <a:buSzPts val="1440"/>
              <a:buNone/>
              <a:defRPr b="1" sz="1800"/>
            </a:lvl3pPr>
            <a:lvl4pPr indent="-228600" lvl="3" marL="1828800" algn="l">
              <a:spcBef>
                <a:spcPts val="1000"/>
              </a:spcBef>
              <a:spcAft>
                <a:spcPts val="0"/>
              </a:spcAft>
              <a:buSzPts val="1280"/>
              <a:buNone/>
              <a:defRPr b="1" sz="1600"/>
            </a:lvl4pPr>
            <a:lvl5pPr indent="-228600" lvl="4" marL="2286000" algn="l">
              <a:spcBef>
                <a:spcPts val="1000"/>
              </a:spcBef>
              <a:spcAft>
                <a:spcPts val="0"/>
              </a:spcAft>
              <a:buSzPts val="1280"/>
              <a:buNone/>
              <a:defRPr b="1" sz="1600"/>
            </a:lvl5pPr>
            <a:lvl6pPr indent="-228600" lvl="5" marL="2743200" algn="l">
              <a:spcBef>
                <a:spcPts val="1000"/>
              </a:spcBef>
              <a:spcAft>
                <a:spcPts val="0"/>
              </a:spcAft>
              <a:buSzPts val="1280"/>
              <a:buNone/>
              <a:defRPr b="1" sz="1600"/>
            </a:lvl6pPr>
            <a:lvl7pPr indent="-228600" lvl="6" marL="3200400" algn="l">
              <a:spcBef>
                <a:spcPts val="1000"/>
              </a:spcBef>
              <a:spcAft>
                <a:spcPts val="0"/>
              </a:spcAft>
              <a:buSzPts val="1280"/>
              <a:buNone/>
              <a:defRPr b="1" sz="1600"/>
            </a:lvl7pPr>
            <a:lvl8pPr indent="-228600" lvl="7" marL="3657600" algn="l">
              <a:spcBef>
                <a:spcPts val="1000"/>
              </a:spcBef>
              <a:spcAft>
                <a:spcPts val="0"/>
              </a:spcAft>
              <a:buSzPts val="1280"/>
              <a:buNone/>
              <a:defRPr b="1" sz="1600"/>
            </a:lvl8pPr>
            <a:lvl9pPr indent="-228600" lvl="8" marL="4114800" algn="l">
              <a:spcBef>
                <a:spcPts val="1000"/>
              </a:spcBef>
              <a:spcAft>
                <a:spcPts val="0"/>
              </a:spcAft>
              <a:buSzPts val="1280"/>
              <a:buNone/>
              <a:defRPr b="1" sz="1600"/>
            </a:lvl9pPr>
          </a:lstStyle>
          <a:p/>
        </p:txBody>
      </p:sp>
      <p:sp>
        <p:nvSpPr>
          <p:cNvPr id="61" name="Google Shape;61;p22"/>
          <p:cNvSpPr txBox="1"/>
          <p:nvPr>
            <p:ph idx="2" type="body"/>
          </p:nvPr>
        </p:nvSpPr>
        <p:spPr>
          <a:xfrm>
            <a:off x="609599" y="2737246"/>
            <a:ext cx="3090672" cy="3304117"/>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62" name="Google Shape;62;p22"/>
          <p:cNvSpPr txBox="1"/>
          <p:nvPr>
            <p:ph idx="3" type="body"/>
          </p:nvPr>
        </p:nvSpPr>
        <p:spPr>
          <a:xfrm>
            <a:off x="3866640" y="2160983"/>
            <a:ext cx="3090672" cy="576262"/>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None/>
              <a:defRPr b="0" sz="2400"/>
            </a:lvl1pPr>
            <a:lvl2pPr indent="-228600" lvl="1" marL="914400" algn="l">
              <a:spcBef>
                <a:spcPts val="1000"/>
              </a:spcBef>
              <a:spcAft>
                <a:spcPts val="0"/>
              </a:spcAft>
              <a:buSzPts val="1600"/>
              <a:buNone/>
              <a:defRPr b="1" sz="2000"/>
            </a:lvl2pPr>
            <a:lvl3pPr indent="-228600" lvl="2" marL="1371600" algn="l">
              <a:spcBef>
                <a:spcPts val="1000"/>
              </a:spcBef>
              <a:spcAft>
                <a:spcPts val="0"/>
              </a:spcAft>
              <a:buSzPts val="1440"/>
              <a:buNone/>
              <a:defRPr b="1" sz="1800"/>
            </a:lvl3pPr>
            <a:lvl4pPr indent="-228600" lvl="3" marL="1828800" algn="l">
              <a:spcBef>
                <a:spcPts val="1000"/>
              </a:spcBef>
              <a:spcAft>
                <a:spcPts val="0"/>
              </a:spcAft>
              <a:buSzPts val="1280"/>
              <a:buNone/>
              <a:defRPr b="1" sz="1600"/>
            </a:lvl4pPr>
            <a:lvl5pPr indent="-228600" lvl="4" marL="2286000" algn="l">
              <a:spcBef>
                <a:spcPts val="1000"/>
              </a:spcBef>
              <a:spcAft>
                <a:spcPts val="0"/>
              </a:spcAft>
              <a:buSzPts val="1280"/>
              <a:buNone/>
              <a:defRPr b="1" sz="1600"/>
            </a:lvl5pPr>
            <a:lvl6pPr indent="-228600" lvl="5" marL="2743200" algn="l">
              <a:spcBef>
                <a:spcPts val="1000"/>
              </a:spcBef>
              <a:spcAft>
                <a:spcPts val="0"/>
              </a:spcAft>
              <a:buSzPts val="1280"/>
              <a:buNone/>
              <a:defRPr b="1" sz="1600"/>
            </a:lvl6pPr>
            <a:lvl7pPr indent="-228600" lvl="6" marL="3200400" algn="l">
              <a:spcBef>
                <a:spcPts val="1000"/>
              </a:spcBef>
              <a:spcAft>
                <a:spcPts val="0"/>
              </a:spcAft>
              <a:buSzPts val="1280"/>
              <a:buNone/>
              <a:defRPr b="1" sz="1600"/>
            </a:lvl7pPr>
            <a:lvl8pPr indent="-228600" lvl="7" marL="3657600" algn="l">
              <a:spcBef>
                <a:spcPts val="1000"/>
              </a:spcBef>
              <a:spcAft>
                <a:spcPts val="0"/>
              </a:spcAft>
              <a:buSzPts val="1280"/>
              <a:buNone/>
              <a:defRPr b="1" sz="1600"/>
            </a:lvl8pPr>
            <a:lvl9pPr indent="-228600" lvl="8" marL="4114800" algn="l">
              <a:spcBef>
                <a:spcPts val="1000"/>
              </a:spcBef>
              <a:spcAft>
                <a:spcPts val="0"/>
              </a:spcAft>
              <a:buSzPts val="1280"/>
              <a:buNone/>
              <a:defRPr b="1" sz="1600"/>
            </a:lvl9pPr>
          </a:lstStyle>
          <a:p/>
        </p:txBody>
      </p:sp>
      <p:sp>
        <p:nvSpPr>
          <p:cNvPr id="63" name="Google Shape;63;p22"/>
          <p:cNvSpPr txBox="1"/>
          <p:nvPr>
            <p:ph idx="4" type="body"/>
          </p:nvPr>
        </p:nvSpPr>
        <p:spPr>
          <a:xfrm>
            <a:off x="3866640" y="2737246"/>
            <a:ext cx="3090672" cy="3304117"/>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64" name="Google Shape;64;p22"/>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22"/>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22"/>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7" name="Shape 67"/>
        <p:cNvGrpSpPr/>
        <p:nvPr/>
      </p:nvGrpSpPr>
      <p:grpSpPr>
        <a:xfrm>
          <a:off x="0" y="0"/>
          <a:ext cx="0" cy="0"/>
          <a:chOff x="0" y="0"/>
          <a:chExt cx="0" cy="0"/>
        </a:xfrm>
      </p:grpSpPr>
      <p:sp>
        <p:nvSpPr>
          <p:cNvPr id="68" name="Google Shape;68;p23"/>
          <p:cNvSpPr txBox="1"/>
          <p:nvPr>
            <p:ph type="title"/>
          </p:nvPr>
        </p:nvSpPr>
        <p:spPr>
          <a:xfrm>
            <a:off x="609599" y="609600"/>
            <a:ext cx="6347714"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23"/>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23"/>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23"/>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2" name="Shape 72"/>
        <p:cNvGrpSpPr/>
        <p:nvPr/>
      </p:nvGrpSpPr>
      <p:grpSpPr>
        <a:xfrm>
          <a:off x="0" y="0"/>
          <a:ext cx="0" cy="0"/>
          <a:chOff x="0" y="0"/>
          <a:chExt cx="0" cy="0"/>
        </a:xfrm>
      </p:grpSpPr>
      <p:sp>
        <p:nvSpPr>
          <p:cNvPr id="73" name="Google Shape;73;p24"/>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4" name="Google Shape;74;p24"/>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5" name="Google Shape;75;p24"/>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76" name="Shape 76"/>
        <p:cNvGrpSpPr/>
        <p:nvPr/>
      </p:nvGrpSpPr>
      <p:grpSpPr>
        <a:xfrm>
          <a:off x="0" y="0"/>
          <a:ext cx="0" cy="0"/>
          <a:chOff x="0" y="0"/>
          <a:chExt cx="0" cy="0"/>
        </a:xfrm>
      </p:grpSpPr>
      <p:sp>
        <p:nvSpPr>
          <p:cNvPr id="77" name="Google Shape;77;p25"/>
          <p:cNvSpPr txBox="1"/>
          <p:nvPr>
            <p:ph type="title"/>
          </p:nvPr>
        </p:nvSpPr>
        <p:spPr>
          <a:xfrm>
            <a:off x="609599" y="1498604"/>
            <a:ext cx="2790182" cy="1278466"/>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2000"/>
              <a:buFont typeface="Trebuchet MS"/>
              <a:buNone/>
              <a:defRPr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25"/>
          <p:cNvSpPr txBox="1"/>
          <p:nvPr>
            <p:ph idx="1" type="body"/>
          </p:nvPr>
        </p:nvSpPr>
        <p:spPr>
          <a:xfrm>
            <a:off x="3571275" y="514925"/>
            <a:ext cx="3386037" cy="5526437"/>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79" name="Google Shape;79;p25"/>
          <p:cNvSpPr txBox="1"/>
          <p:nvPr>
            <p:ph idx="2" type="body"/>
          </p:nvPr>
        </p:nvSpPr>
        <p:spPr>
          <a:xfrm>
            <a:off x="609599" y="2777069"/>
            <a:ext cx="2790182" cy="2584449"/>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120"/>
              <a:buNone/>
              <a:defRPr sz="1400"/>
            </a:lvl1pPr>
            <a:lvl2pPr indent="-228600" lvl="1" marL="914400" algn="l">
              <a:spcBef>
                <a:spcPts val="1000"/>
              </a:spcBef>
              <a:spcAft>
                <a:spcPts val="0"/>
              </a:spcAft>
              <a:buSzPts val="840"/>
              <a:buNone/>
              <a:defRPr sz="1050"/>
            </a:lvl2pPr>
            <a:lvl3pPr indent="-228600" lvl="2" marL="1371600" algn="l">
              <a:spcBef>
                <a:spcPts val="1000"/>
              </a:spcBef>
              <a:spcAft>
                <a:spcPts val="0"/>
              </a:spcAft>
              <a:buSzPts val="720"/>
              <a:buNone/>
              <a:defRPr sz="900"/>
            </a:lvl3pPr>
            <a:lvl4pPr indent="-228600" lvl="3" marL="1828800" algn="l">
              <a:spcBef>
                <a:spcPts val="1000"/>
              </a:spcBef>
              <a:spcAft>
                <a:spcPts val="0"/>
              </a:spcAft>
              <a:buSzPts val="600"/>
              <a:buNone/>
              <a:defRPr sz="750"/>
            </a:lvl4pPr>
            <a:lvl5pPr indent="-228600" lvl="4" marL="2286000" algn="l">
              <a:spcBef>
                <a:spcPts val="1000"/>
              </a:spcBef>
              <a:spcAft>
                <a:spcPts val="0"/>
              </a:spcAft>
              <a:buSzPts val="600"/>
              <a:buNone/>
              <a:defRPr sz="750"/>
            </a:lvl5pPr>
            <a:lvl6pPr indent="-228600" lvl="5" marL="2743200" algn="l">
              <a:spcBef>
                <a:spcPts val="1000"/>
              </a:spcBef>
              <a:spcAft>
                <a:spcPts val="0"/>
              </a:spcAft>
              <a:buSzPts val="600"/>
              <a:buNone/>
              <a:defRPr sz="750"/>
            </a:lvl6pPr>
            <a:lvl7pPr indent="-228600" lvl="6" marL="3200400" algn="l">
              <a:spcBef>
                <a:spcPts val="1000"/>
              </a:spcBef>
              <a:spcAft>
                <a:spcPts val="0"/>
              </a:spcAft>
              <a:buSzPts val="600"/>
              <a:buNone/>
              <a:defRPr sz="750"/>
            </a:lvl7pPr>
            <a:lvl8pPr indent="-228600" lvl="7" marL="3657600" algn="l">
              <a:spcBef>
                <a:spcPts val="1000"/>
              </a:spcBef>
              <a:spcAft>
                <a:spcPts val="0"/>
              </a:spcAft>
              <a:buSzPts val="600"/>
              <a:buNone/>
              <a:defRPr sz="750"/>
            </a:lvl8pPr>
            <a:lvl9pPr indent="-228600" lvl="8" marL="4114800" algn="l">
              <a:spcBef>
                <a:spcPts val="1000"/>
              </a:spcBef>
              <a:spcAft>
                <a:spcPts val="0"/>
              </a:spcAft>
              <a:buSzPts val="600"/>
              <a:buNone/>
              <a:defRPr sz="750"/>
            </a:lvl9pPr>
          </a:lstStyle>
          <a:p/>
        </p:txBody>
      </p:sp>
      <p:sp>
        <p:nvSpPr>
          <p:cNvPr id="80" name="Google Shape;80;p25"/>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1" name="Google Shape;81;p25"/>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25"/>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83" name="Shape 83"/>
        <p:cNvGrpSpPr/>
        <p:nvPr/>
      </p:nvGrpSpPr>
      <p:grpSpPr>
        <a:xfrm>
          <a:off x="0" y="0"/>
          <a:ext cx="0" cy="0"/>
          <a:chOff x="0" y="0"/>
          <a:chExt cx="0" cy="0"/>
        </a:xfrm>
      </p:grpSpPr>
      <p:sp>
        <p:nvSpPr>
          <p:cNvPr id="84" name="Google Shape;84;p26"/>
          <p:cNvSpPr txBox="1"/>
          <p:nvPr>
            <p:ph type="title"/>
          </p:nvPr>
        </p:nvSpPr>
        <p:spPr>
          <a:xfrm>
            <a:off x="609599" y="4800600"/>
            <a:ext cx="6347714"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2400"/>
              <a:buFont typeface="Trebuchet MS"/>
              <a:buNone/>
              <a:defRPr b="0" sz="24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26"/>
          <p:cNvSpPr/>
          <p:nvPr>
            <p:ph idx="2" type="pic"/>
          </p:nvPr>
        </p:nvSpPr>
        <p:spPr>
          <a:xfrm>
            <a:off x="609599" y="609600"/>
            <a:ext cx="6347714" cy="3845718"/>
          </a:xfrm>
          <a:prstGeom prst="rect">
            <a:avLst/>
          </a:prstGeom>
          <a:noFill/>
          <a:ln>
            <a:noFill/>
          </a:ln>
        </p:spPr>
        <p:txBody>
          <a:bodyPr anchorCtr="0" anchor="t" bIns="45700" lIns="91425" spcFirstLastPara="1" rIns="91425" wrap="square" tIns="45700">
            <a:normAutofit/>
          </a:bodyPr>
          <a:lstStyle>
            <a:lvl1pPr lvl="0" marR="0" rtl="0" algn="ctr">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1pPr>
            <a:lvl2pPr lvl="1"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2pPr>
            <a:lvl3pPr lvl="2"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3pPr>
            <a:lvl4pPr lvl="3"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4pPr>
            <a:lvl5pPr lvl="4"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5pPr>
            <a:lvl6pPr lvl="5"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6pPr>
            <a:lvl7pPr lvl="6"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7pPr>
            <a:lvl8pPr lvl="7"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8pPr>
            <a:lvl9pPr lvl="8"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9pPr>
          </a:lstStyle>
          <a:p/>
        </p:txBody>
      </p:sp>
      <p:sp>
        <p:nvSpPr>
          <p:cNvPr id="86" name="Google Shape;86;p26"/>
          <p:cNvSpPr txBox="1"/>
          <p:nvPr>
            <p:ph idx="1" type="body"/>
          </p:nvPr>
        </p:nvSpPr>
        <p:spPr>
          <a:xfrm>
            <a:off x="609599" y="5367338"/>
            <a:ext cx="6347714" cy="674024"/>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960"/>
              <a:buNone/>
              <a:defRPr sz="1200"/>
            </a:lvl1pPr>
            <a:lvl2pPr indent="-228600" lvl="1" marL="914400" algn="l">
              <a:spcBef>
                <a:spcPts val="1000"/>
              </a:spcBef>
              <a:spcAft>
                <a:spcPts val="0"/>
              </a:spcAft>
              <a:buSzPts val="960"/>
              <a:buNone/>
              <a:defRPr sz="1200"/>
            </a:lvl2pPr>
            <a:lvl3pPr indent="-228600" lvl="2" marL="1371600" algn="l">
              <a:spcBef>
                <a:spcPts val="1000"/>
              </a:spcBef>
              <a:spcAft>
                <a:spcPts val="0"/>
              </a:spcAft>
              <a:buSzPts val="800"/>
              <a:buNone/>
              <a:defRPr sz="1000"/>
            </a:lvl3pPr>
            <a:lvl4pPr indent="-228600" lvl="3" marL="1828800" algn="l">
              <a:spcBef>
                <a:spcPts val="1000"/>
              </a:spcBef>
              <a:spcAft>
                <a:spcPts val="0"/>
              </a:spcAft>
              <a:buSzPts val="720"/>
              <a:buNone/>
              <a:defRPr sz="900"/>
            </a:lvl4pPr>
            <a:lvl5pPr indent="-228600" lvl="4" marL="2286000" algn="l">
              <a:spcBef>
                <a:spcPts val="1000"/>
              </a:spcBef>
              <a:spcAft>
                <a:spcPts val="0"/>
              </a:spcAft>
              <a:buSzPts val="720"/>
              <a:buNone/>
              <a:defRPr sz="900"/>
            </a:lvl5pPr>
            <a:lvl6pPr indent="-228600" lvl="5" marL="2743200" algn="l">
              <a:spcBef>
                <a:spcPts val="1000"/>
              </a:spcBef>
              <a:spcAft>
                <a:spcPts val="0"/>
              </a:spcAft>
              <a:buSzPts val="720"/>
              <a:buNone/>
              <a:defRPr sz="900"/>
            </a:lvl6pPr>
            <a:lvl7pPr indent="-228600" lvl="6" marL="3200400" algn="l">
              <a:spcBef>
                <a:spcPts val="1000"/>
              </a:spcBef>
              <a:spcAft>
                <a:spcPts val="0"/>
              </a:spcAft>
              <a:buSzPts val="720"/>
              <a:buNone/>
              <a:defRPr sz="900"/>
            </a:lvl7pPr>
            <a:lvl8pPr indent="-228600" lvl="7" marL="3657600" algn="l">
              <a:spcBef>
                <a:spcPts val="1000"/>
              </a:spcBef>
              <a:spcAft>
                <a:spcPts val="0"/>
              </a:spcAft>
              <a:buSzPts val="720"/>
              <a:buNone/>
              <a:defRPr sz="900"/>
            </a:lvl8pPr>
            <a:lvl9pPr indent="-228600" lvl="8" marL="4114800" algn="l">
              <a:spcBef>
                <a:spcPts val="1000"/>
              </a:spcBef>
              <a:spcAft>
                <a:spcPts val="0"/>
              </a:spcAft>
              <a:buSzPts val="720"/>
              <a:buNone/>
              <a:defRPr sz="900"/>
            </a:lvl9pPr>
          </a:lstStyle>
          <a:p/>
        </p:txBody>
      </p:sp>
      <p:sp>
        <p:nvSpPr>
          <p:cNvPr id="87" name="Google Shape;87;p26"/>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8" name="Google Shape;88;p26"/>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9" name="Google Shape;89;p26"/>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theme" Target="../theme/theme1.xml"/><Relationship Id="rId16" Type="http://schemas.openxmlformats.org/officeDocument/2006/relationships/slideLayout" Target="../slideLayouts/slideLayout16.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grpSp>
        <p:nvGrpSpPr>
          <p:cNvPr id="6" name="Google Shape;6;p17"/>
          <p:cNvGrpSpPr/>
          <p:nvPr/>
        </p:nvGrpSpPr>
        <p:grpSpPr>
          <a:xfrm>
            <a:off x="-8467" y="-8468"/>
            <a:ext cx="9169805" cy="6874935"/>
            <a:chOff x="-8467" y="-8468"/>
            <a:chExt cx="9169805" cy="6874935"/>
          </a:xfrm>
        </p:grpSpPr>
        <p:sp>
          <p:nvSpPr>
            <p:cNvPr id="7" name="Google Shape;7;p17"/>
            <p:cNvSpPr/>
            <p:nvPr/>
          </p:nvSpPr>
          <p:spPr>
            <a:xfrm>
              <a:off x="-8467" y="4013200"/>
              <a:ext cx="457200" cy="2853267"/>
            </a:xfrm>
            <a:custGeom>
              <a:rect b="b" l="l" r="r" t="t"/>
              <a:pathLst>
                <a:path extrusionOk="0" h="2853267" w="457200">
                  <a:moveTo>
                    <a:pt x="0" y="0"/>
                  </a:moveTo>
                  <a:lnTo>
                    <a:pt x="457200" y="2853267"/>
                  </a:lnTo>
                  <a:lnTo>
                    <a:pt x="0" y="2844800"/>
                  </a:lnTo>
                  <a:cubicBezTo>
                    <a:pt x="2822" y="1905000"/>
                    <a:pt x="5645" y="965200"/>
                    <a:pt x="0" y="0"/>
                  </a:cubicBezTo>
                  <a:close/>
                </a:path>
              </a:pathLst>
            </a:custGeom>
            <a:solidFill>
              <a:schemeClr val="accent1">
                <a:alpha val="84705"/>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8" name="Google Shape;8;p17"/>
            <p:cNvCxnSpPr/>
            <p:nvPr/>
          </p:nvCxnSpPr>
          <p:spPr>
            <a:xfrm flipH="1" rot="10800000">
              <a:off x="5130830" y="4175605"/>
              <a:ext cx="4022475" cy="2682396"/>
            </a:xfrm>
            <a:prstGeom prst="straightConnector1">
              <a:avLst/>
            </a:prstGeom>
            <a:noFill/>
            <a:ln cap="flat" cmpd="sng" w="9525">
              <a:solidFill>
                <a:srgbClr val="D8D8D8"/>
              </a:solidFill>
              <a:prstDash val="solid"/>
              <a:round/>
              <a:headEnd len="sm" w="sm" type="none"/>
              <a:tailEnd len="sm" w="sm" type="none"/>
            </a:ln>
          </p:spPr>
        </p:cxnSp>
        <p:cxnSp>
          <p:nvCxnSpPr>
            <p:cNvPr id="9" name="Google Shape;9;p17"/>
            <p:cNvCxnSpPr/>
            <p:nvPr/>
          </p:nvCxnSpPr>
          <p:spPr>
            <a:xfrm>
              <a:off x="7042707" y="0"/>
              <a:ext cx="1219200" cy="6858000"/>
            </a:xfrm>
            <a:prstGeom prst="straightConnector1">
              <a:avLst/>
            </a:prstGeom>
            <a:noFill/>
            <a:ln cap="flat" cmpd="sng" w="9525">
              <a:solidFill>
                <a:srgbClr val="BFBFBF"/>
              </a:solidFill>
              <a:prstDash val="solid"/>
              <a:round/>
              <a:headEnd len="sm" w="sm" type="none"/>
              <a:tailEnd len="sm" w="sm" type="none"/>
            </a:ln>
          </p:spPr>
        </p:cxnSp>
        <p:sp>
          <p:nvSpPr>
            <p:cNvPr id="10" name="Google Shape;10;p17"/>
            <p:cNvSpPr/>
            <p:nvPr/>
          </p:nvSpPr>
          <p:spPr>
            <a:xfrm>
              <a:off x="6891896" y="1"/>
              <a:ext cx="2269442" cy="6866466"/>
            </a:xfrm>
            <a:custGeom>
              <a:rect b="b" l="l" r="r" t="t"/>
              <a:pathLst>
                <a:path extrusionOk="0" h="6866466" w="2269442">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29803"/>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17"/>
            <p:cNvSpPr/>
            <p:nvPr/>
          </p:nvSpPr>
          <p:spPr>
            <a:xfrm>
              <a:off x="7205158" y="-8467"/>
              <a:ext cx="1948147" cy="6866467"/>
            </a:xfrm>
            <a:custGeom>
              <a:rect b="b" l="l" r="r" t="t"/>
              <a:pathLst>
                <a:path extrusionOk="0" h="6866467" w="194814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17"/>
            <p:cNvSpPr/>
            <p:nvPr/>
          </p:nvSpPr>
          <p:spPr>
            <a:xfrm>
              <a:off x="6637896" y="3920066"/>
              <a:ext cx="2513565" cy="2937933"/>
            </a:xfrm>
            <a:custGeom>
              <a:rect b="b" l="l" r="r" t="t"/>
              <a:pathLst>
                <a:path extrusionOk="0" h="3810000" w="3259667">
                  <a:moveTo>
                    <a:pt x="0" y="3810000"/>
                  </a:moveTo>
                  <a:lnTo>
                    <a:pt x="3251200" y="0"/>
                  </a:lnTo>
                  <a:cubicBezTo>
                    <a:pt x="3254022" y="1270000"/>
                    <a:pt x="3256845" y="2540000"/>
                    <a:pt x="3259667" y="3810000"/>
                  </a:cubicBezTo>
                  <a:lnTo>
                    <a:pt x="0" y="3810000"/>
                  </a:lnTo>
                  <a:close/>
                </a:path>
              </a:pathLst>
            </a:custGeom>
            <a:solidFill>
              <a:schemeClr val="accent2">
                <a:alpha val="71764"/>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17"/>
            <p:cNvSpPr/>
            <p:nvPr/>
          </p:nvSpPr>
          <p:spPr>
            <a:xfrm>
              <a:off x="7010429" y="-8467"/>
              <a:ext cx="2142876" cy="6866467"/>
            </a:xfrm>
            <a:custGeom>
              <a:rect b="b" l="l" r="r" t="t"/>
              <a:pathLst>
                <a:path extrusionOk="0" h="6866467" w="2853267">
                  <a:moveTo>
                    <a:pt x="0" y="0"/>
                  </a:moveTo>
                  <a:lnTo>
                    <a:pt x="2472267" y="6866467"/>
                  </a:lnTo>
                  <a:lnTo>
                    <a:pt x="2853267" y="6858000"/>
                  </a:lnTo>
                  <a:lnTo>
                    <a:pt x="2853267" y="0"/>
                  </a:lnTo>
                  <a:lnTo>
                    <a:pt x="0" y="0"/>
                  </a:lnTo>
                  <a:close/>
                </a:path>
              </a:pathLst>
            </a:custGeom>
            <a:solidFill>
              <a:srgbClr val="3F7818">
                <a:alpha val="69803"/>
              </a:srgbClr>
            </a:solidFill>
            <a:ln>
              <a:noFill/>
            </a:ln>
          </p:spPr>
        </p:sp>
        <p:sp>
          <p:nvSpPr>
            <p:cNvPr id="14" name="Google Shape;14;p17"/>
            <p:cNvSpPr/>
            <p:nvPr/>
          </p:nvSpPr>
          <p:spPr>
            <a:xfrm>
              <a:off x="8295776" y="-8467"/>
              <a:ext cx="857530" cy="6866467"/>
            </a:xfrm>
            <a:custGeom>
              <a:rect b="b" l="l" r="r" t="t"/>
              <a:pathLst>
                <a:path extrusionOk="0" h="6866467" w="1286933">
                  <a:moveTo>
                    <a:pt x="1016000" y="0"/>
                  </a:moveTo>
                  <a:lnTo>
                    <a:pt x="0" y="6866467"/>
                  </a:lnTo>
                  <a:lnTo>
                    <a:pt x="1286933" y="6866467"/>
                  </a:lnTo>
                  <a:cubicBezTo>
                    <a:pt x="1284111" y="4577645"/>
                    <a:pt x="1281288" y="2288822"/>
                    <a:pt x="1278466" y="0"/>
                  </a:cubicBezTo>
                  <a:lnTo>
                    <a:pt x="1016000" y="0"/>
                  </a:lnTo>
                  <a:close/>
                </a:path>
              </a:pathLst>
            </a:custGeom>
            <a:solidFill>
              <a:srgbClr val="BFE471">
                <a:alpha val="69803"/>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17"/>
            <p:cNvSpPr/>
            <p:nvPr/>
          </p:nvSpPr>
          <p:spPr>
            <a:xfrm>
              <a:off x="8077231" y="-8468"/>
              <a:ext cx="1066770" cy="6866467"/>
            </a:xfrm>
            <a:custGeom>
              <a:rect b="b" l="l" r="r" t="t"/>
              <a:pathLst>
                <a:path extrusionOk="0" h="6866467" w="1270244">
                  <a:moveTo>
                    <a:pt x="0" y="0"/>
                  </a:moveTo>
                  <a:lnTo>
                    <a:pt x="1117600" y="6866467"/>
                  </a:lnTo>
                  <a:lnTo>
                    <a:pt x="1270000" y="6866467"/>
                  </a:lnTo>
                  <a:cubicBezTo>
                    <a:pt x="1272822" y="4574822"/>
                    <a:pt x="1250245" y="2291645"/>
                    <a:pt x="1253067" y="0"/>
                  </a:cubicBezTo>
                  <a:lnTo>
                    <a:pt x="0" y="0"/>
                  </a:lnTo>
                  <a:close/>
                </a:path>
              </a:pathLst>
            </a:custGeom>
            <a:solidFill>
              <a:schemeClr val="accent1">
                <a:alpha val="64705"/>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17"/>
            <p:cNvSpPr/>
            <p:nvPr/>
          </p:nvSpPr>
          <p:spPr>
            <a:xfrm>
              <a:off x="8060297" y="4893733"/>
              <a:ext cx="1094086" cy="1964267"/>
            </a:xfrm>
            <a:custGeom>
              <a:rect b="b" l="l" r="r" t="t"/>
              <a:pathLst>
                <a:path extrusionOk="0" h="3268133" w="18203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7" name="Google Shape;17;p17"/>
          <p:cNvSpPr txBox="1"/>
          <p:nvPr>
            <p:ph type="title"/>
          </p:nvPr>
        </p:nvSpPr>
        <p:spPr>
          <a:xfrm>
            <a:off x="609599" y="609600"/>
            <a:ext cx="6347713" cy="1320800"/>
          </a:xfrm>
          <a:prstGeom prst="rect">
            <a:avLst/>
          </a:prstGeom>
          <a:noFill/>
          <a:ln>
            <a:noFill/>
          </a:ln>
        </p:spPr>
        <p:txBody>
          <a:bodyPr anchorCtr="0" anchor="t" bIns="45700" lIns="91425" spcFirstLastPara="1" rIns="91425" wrap="square" tIns="45700">
            <a:normAutofit/>
          </a:bodyPr>
          <a:lstStyle>
            <a:lvl1pPr lvl="0" marR="0" rtl="0" algn="l">
              <a:spcBef>
                <a:spcPts val="0"/>
              </a:spcBef>
              <a:spcAft>
                <a:spcPts val="0"/>
              </a:spcAft>
              <a:buClr>
                <a:schemeClr val="accent1"/>
              </a:buClr>
              <a:buSzPts val="3600"/>
              <a:buFont typeface="Trebuchet MS"/>
              <a:buNone/>
              <a:defRPr b="0" i="0" sz="3600" u="none" cap="none" strike="noStrike">
                <a:solidFill>
                  <a:schemeClr val="accent1"/>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2"/>
                </a:solidFill>
              </a:defRPr>
            </a:lvl2pPr>
            <a:lvl3pPr lvl="2" marR="0" rtl="0" algn="l">
              <a:spcBef>
                <a:spcPts val="0"/>
              </a:spcBef>
              <a:spcAft>
                <a:spcPts val="0"/>
              </a:spcAft>
              <a:buSzPts val="1400"/>
              <a:buNone/>
              <a:defRPr b="0" i="0" sz="1800" u="none" cap="none" strike="noStrike">
                <a:solidFill>
                  <a:schemeClr val="dk2"/>
                </a:solidFill>
              </a:defRPr>
            </a:lvl3pPr>
            <a:lvl4pPr lvl="3" marR="0" rtl="0" algn="l">
              <a:spcBef>
                <a:spcPts val="0"/>
              </a:spcBef>
              <a:spcAft>
                <a:spcPts val="0"/>
              </a:spcAft>
              <a:buSzPts val="1400"/>
              <a:buNone/>
              <a:defRPr b="0" i="0" sz="1800" u="none" cap="none" strike="noStrike">
                <a:solidFill>
                  <a:schemeClr val="dk2"/>
                </a:solidFill>
              </a:defRPr>
            </a:lvl4pPr>
            <a:lvl5pPr lvl="4" marR="0" rtl="0" algn="l">
              <a:spcBef>
                <a:spcPts val="0"/>
              </a:spcBef>
              <a:spcAft>
                <a:spcPts val="0"/>
              </a:spcAft>
              <a:buSzPts val="1400"/>
              <a:buNone/>
              <a:defRPr b="0" i="0" sz="1800" u="none" cap="none" strike="noStrike">
                <a:solidFill>
                  <a:schemeClr val="dk2"/>
                </a:solidFill>
              </a:defRPr>
            </a:lvl5pPr>
            <a:lvl6pPr lvl="5" marR="0" rtl="0" algn="l">
              <a:spcBef>
                <a:spcPts val="0"/>
              </a:spcBef>
              <a:spcAft>
                <a:spcPts val="0"/>
              </a:spcAft>
              <a:buSzPts val="1400"/>
              <a:buNone/>
              <a:defRPr b="0" i="0" sz="1800" u="none" cap="none" strike="noStrike">
                <a:solidFill>
                  <a:schemeClr val="dk2"/>
                </a:solidFill>
              </a:defRPr>
            </a:lvl6pPr>
            <a:lvl7pPr lvl="6" marR="0" rtl="0" algn="l">
              <a:spcBef>
                <a:spcPts val="0"/>
              </a:spcBef>
              <a:spcAft>
                <a:spcPts val="0"/>
              </a:spcAft>
              <a:buSzPts val="1400"/>
              <a:buNone/>
              <a:defRPr b="0" i="0" sz="1800" u="none" cap="none" strike="noStrike">
                <a:solidFill>
                  <a:schemeClr val="dk2"/>
                </a:solidFill>
              </a:defRPr>
            </a:lvl7pPr>
            <a:lvl8pPr lvl="7" marR="0" rtl="0" algn="l">
              <a:spcBef>
                <a:spcPts val="0"/>
              </a:spcBef>
              <a:spcAft>
                <a:spcPts val="0"/>
              </a:spcAft>
              <a:buSzPts val="1400"/>
              <a:buNone/>
              <a:defRPr b="0" i="0" sz="1800" u="none" cap="none" strike="noStrike">
                <a:solidFill>
                  <a:schemeClr val="dk2"/>
                </a:solidFill>
              </a:defRPr>
            </a:lvl8pPr>
            <a:lvl9pPr lvl="8" marR="0" rtl="0" algn="l">
              <a:spcBef>
                <a:spcPts val="0"/>
              </a:spcBef>
              <a:spcAft>
                <a:spcPts val="0"/>
              </a:spcAft>
              <a:buSzPts val="1400"/>
              <a:buNone/>
              <a:defRPr b="0" i="0" sz="1800" u="none" cap="none" strike="noStrike">
                <a:solidFill>
                  <a:schemeClr val="dk2"/>
                </a:solidFill>
              </a:defRPr>
            </a:lvl9pPr>
          </a:lstStyle>
          <a:p/>
        </p:txBody>
      </p:sp>
      <p:sp>
        <p:nvSpPr>
          <p:cNvPr id="18" name="Google Shape;18;p17"/>
          <p:cNvSpPr txBox="1"/>
          <p:nvPr>
            <p:ph idx="1" type="body"/>
          </p:nvPr>
        </p:nvSpPr>
        <p:spPr>
          <a:xfrm>
            <a:off x="609599" y="2160590"/>
            <a:ext cx="6347714" cy="3880773"/>
          </a:xfrm>
          <a:prstGeom prst="rect">
            <a:avLst/>
          </a:prstGeom>
          <a:noFill/>
          <a:ln>
            <a:noFill/>
          </a:ln>
        </p:spPr>
        <p:txBody>
          <a:bodyPr anchorCtr="0" anchor="t" bIns="45700" lIns="91425" spcFirstLastPara="1" rIns="91425" wrap="square" tIns="45700">
            <a:normAutofit/>
          </a:bodyPr>
          <a:lstStyle>
            <a:lvl1pPr indent="-320040" lvl="0" marL="457200" marR="0" rtl="0" algn="l">
              <a:spcBef>
                <a:spcPts val="1000"/>
              </a:spcBef>
              <a:spcAft>
                <a:spcPts val="0"/>
              </a:spcAft>
              <a:buClr>
                <a:schemeClr val="accent1"/>
              </a:buClr>
              <a:buSzPts val="1440"/>
              <a:buFont typeface="Noto Sans Symbols"/>
              <a:buChar char="►"/>
              <a:defRPr b="0" i="0" sz="1800" u="none" cap="none" strike="noStrike">
                <a:solidFill>
                  <a:srgbClr val="3F3F3F"/>
                </a:solidFill>
                <a:latin typeface="Trebuchet MS"/>
                <a:ea typeface="Trebuchet MS"/>
                <a:cs typeface="Trebuchet MS"/>
                <a:sym typeface="Trebuchet MS"/>
              </a:defRPr>
            </a:lvl1pPr>
            <a:lvl2pPr indent="-309880" lvl="1" marL="914400" marR="0" rtl="0" algn="l">
              <a:spcBef>
                <a:spcPts val="1000"/>
              </a:spcBef>
              <a:spcAft>
                <a:spcPts val="0"/>
              </a:spcAft>
              <a:buClr>
                <a:schemeClr val="accent1"/>
              </a:buClr>
              <a:buSzPts val="1280"/>
              <a:buFont typeface="Noto Sans Symbols"/>
              <a:buChar char="►"/>
              <a:defRPr b="0" i="0" sz="1600" u="none" cap="none" strike="noStrike">
                <a:solidFill>
                  <a:srgbClr val="3F3F3F"/>
                </a:solidFill>
                <a:latin typeface="Trebuchet MS"/>
                <a:ea typeface="Trebuchet MS"/>
                <a:cs typeface="Trebuchet MS"/>
                <a:sym typeface="Trebuchet MS"/>
              </a:defRPr>
            </a:lvl2pPr>
            <a:lvl3pPr indent="-299719" lvl="2" marL="1371600" marR="0" rtl="0" algn="l">
              <a:spcBef>
                <a:spcPts val="1000"/>
              </a:spcBef>
              <a:spcAft>
                <a:spcPts val="0"/>
              </a:spcAft>
              <a:buClr>
                <a:schemeClr val="accent1"/>
              </a:buClr>
              <a:buSzPts val="1120"/>
              <a:buFont typeface="Noto Sans Symbols"/>
              <a:buChar char="►"/>
              <a:defRPr b="0" i="0" sz="1400" u="none" cap="none" strike="noStrike">
                <a:solidFill>
                  <a:srgbClr val="3F3F3F"/>
                </a:solidFill>
                <a:latin typeface="Trebuchet MS"/>
                <a:ea typeface="Trebuchet MS"/>
                <a:cs typeface="Trebuchet MS"/>
                <a:sym typeface="Trebuchet MS"/>
              </a:defRPr>
            </a:lvl3pPr>
            <a:lvl4pPr indent="-289560" lvl="3" marL="18288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4pPr>
            <a:lvl5pPr indent="-289560" lvl="4" marL="22860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5pPr>
            <a:lvl6pPr indent="-289560" lvl="5" marL="27432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6pPr>
            <a:lvl7pPr indent="-289560" lvl="6" marL="32004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7pPr>
            <a:lvl8pPr indent="-289559" lvl="7" marL="36576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8pPr>
            <a:lvl9pPr indent="-289559" lvl="8" marL="41148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9pPr>
          </a:lstStyle>
          <a:p/>
        </p:txBody>
      </p:sp>
      <p:sp>
        <p:nvSpPr>
          <p:cNvPr id="19" name="Google Shape;19;p17"/>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20" name="Google Shape;20;p17"/>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21" name="Google Shape;21;p17"/>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900" u="none" cap="none" strike="noStrike">
                <a:solidFill>
                  <a:schemeClr val="accent1"/>
                </a:solidFill>
                <a:latin typeface="Trebuchet MS"/>
                <a:ea typeface="Trebuchet MS"/>
                <a:cs typeface="Trebuchet MS"/>
                <a:sym typeface="Trebuchet MS"/>
              </a:defRPr>
            </a:lvl1pPr>
            <a:lvl2pPr indent="0" lvl="1" marL="0" marR="0" rtl="0" algn="r">
              <a:spcBef>
                <a:spcPts val="0"/>
              </a:spcBef>
              <a:buNone/>
              <a:defRPr b="0" i="0" sz="900" u="none" cap="none" strike="noStrike">
                <a:solidFill>
                  <a:schemeClr val="accent1"/>
                </a:solidFill>
                <a:latin typeface="Trebuchet MS"/>
                <a:ea typeface="Trebuchet MS"/>
                <a:cs typeface="Trebuchet MS"/>
                <a:sym typeface="Trebuchet MS"/>
              </a:defRPr>
            </a:lvl2pPr>
            <a:lvl3pPr indent="0" lvl="2" marL="0" marR="0" rtl="0" algn="r">
              <a:spcBef>
                <a:spcPts val="0"/>
              </a:spcBef>
              <a:buNone/>
              <a:defRPr b="0" i="0" sz="900" u="none" cap="none" strike="noStrike">
                <a:solidFill>
                  <a:schemeClr val="accent1"/>
                </a:solidFill>
                <a:latin typeface="Trebuchet MS"/>
                <a:ea typeface="Trebuchet MS"/>
                <a:cs typeface="Trebuchet MS"/>
                <a:sym typeface="Trebuchet MS"/>
              </a:defRPr>
            </a:lvl3pPr>
            <a:lvl4pPr indent="0" lvl="3" marL="0" marR="0" rtl="0" algn="r">
              <a:spcBef>
                <a:spcPts val="0"/>
              </a:spcBef>
              <a:buNone/>
              <a:defRPr b="0" i="0" sz="900" u="none" cap="none" strike="noStrike">
                <a:solidFill>
                  <a:schemeClr val="accent1"/>
                </a:solidFill>
                <a:latin typeface="Trebuchet MS"/>
                <a:ea typeface="Trebuchet MS"/>
                <a:cs typeface="Trebuchet MS"/>
                <a:sym typeface="Trebuchet MS"/>
              </a:defRPr>
            </a:lvl4pPr>
            <a:lvl5pPr indent="0" lvl="4" marL="0" marR="0" rtl="0" algn="r">
              <a:spcBef>
                <a:spcPts val="0"/>
              </a:spcBef>
              <a:buNone/>
              <a:defRPr b="0" i="0" sz="900" u="none" cap="none" strike="noStrike">
                <a:solidFill>
                  <a:schemeClr val="accent1"/>
                </a:solidFill>
                <a:latin typeface="Trebuchet MS"/>
                <a:ea typeface="Trebuchet MS"/>
                <a:cs typeface="Trebuchet MS"/>
                <a:sym typeface="Trebuchet MS"/>
              </a:defRPr>
            </a:lvl5pPr>
            <a:lvl6pPr indent="0" lvl="5" marL="0" marR="0" rtl="0" algn="r">
              <a:spcBef>
                <a:spcPts val="0"/>
              </a:spcBef>
              <a:buNone/>
              <a:defRPr b="0" i="0" sz="900" u="none" cap="none" strike="noStrike">
                <a:solidFill>
                  <a:schemeClr val="accent1"/>
                </a:solidFill>
                <a:latin typeface="Trebuchet MS"/>
                <a:ea typeface="Trebuchet MS"/>
                <a:cs typeface="Trebuchet MS"/>
                <a:sym typeface="Trebuchet MS"/>
              </a:defRPr>
            </a:lvl6pPr>
            <a:lvl7pPr indent="0" lvl="6" marL="0" marR="0" rtl="0" algn="r">
              <a:spcBef>
                <a:spcPts val="0"/>
              </a:spcBef>
              <a:buNone/>
              <a:defRPr b="0" i="0" sz="900" u="none" cap="none" strike="noStrike">
                <a:solidFill>
                  <a:schemeClr val="accent1"/>
                </a:solidFill>
                <a:latin typeface="Trebuchet MS"/>
                <a:ea typeface="Trebuchet MS"/>
                <a:cs typeface="Trebuchet MS"/>
                <a:sym typeface="Trebuchet MS"/>
              </a:defRPr>
            </a:lvl7pPr>
            <a:lvl8pPr indent="0" lvl="7" marL="0" marR="0" rtl="0" algn="r">
              <a:spcBef>
                <a:spcPts val="0"/>
              </a:spcBef>
              <a:buNone/>
              <a:defRPr b="0" i="0" sz="900" u="none" cap="none" strike="noStrike">
                <a:solidFill>
                  <a:schemeClr val="accent1"/>
                </a:solidFill>
                <a:latin typeface="Trebuchet MS"/>
                <a:ea typeface="Trebuchet MS"/>
                <a:cs typeface="Trebuchet MS"/>
                <a:sym typeface="Trebuchet MS"/>
              </a:defRPr>
            </a:lvl8pPr>
            <a:lvl9pPr indent="0" lvl="8" marL="0" marR="0" rtl="0" algn="r">
              <a:spcBef>
                <a:spcPts val="0"/>
              </a:spcBef>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1"/>
          <p:cNvSpPr txBox="1"/>
          <p:nvPr>
            <p:ph type="ctrTitle"/>
          </p:nvPr>
        </p:nvSpPr>
        <p:spPr>
          <a:xfrm>
            <a:off x="1130595" y="2404534"/>
            <a:ext cx="5826719" cy="1646302"/>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Clr>
                <a:schemeClr val="accent1"/>
              </a:buClr>
              <a:buSzPts val="5400"/>
              <a:buFont typeface="Trebuchet MS"/>
              <a:buNone/>
            </a:pPr>
            <a:r>
              <a:rPr lang="en-US"/>
              <a:t>1.3.1 - Lecture</a:t>
            </a:r>
            <a:endParaRPr/>
          </a:p>
        </p:txBody>
      </p:sp>
      <p:sp>
        <p:nvSpPr>
          <p:cNvPr id="144" name="Google Shape;144;p1"/>
          <p:cNvSpPr txBox="1"/>
          <p:nvPr>
            <p:ph idx="1" type="subTitle"/>
          </p:nvPr>
        </p:nvSpPr>
        <p:spPr>
          <a:xfrm>
            <a:off x="1130595" y="4050834"/>
            <a:ext cx="5826719" cy="1096899"/>
          </a:xfrm>
          <a:prstGeom prst="rect">
            <a:avLst/>
          </a:prstGeom>
          <a:noFill/>
          <a:ln>
            <a:noFill/>
          </a:ln>
        </p:spPr>
        <p:txBody>
          <a:bodyPr anchorCtr="0" anchor="t" bIns="45700" lIns="91425" spcFirstLastPara="1" rIns="91425" wrap="square" tIns="45700">
            <a:normAutofit/>
          </a:bodyPr>
          <a:lstStyle/>
          <a:p>
            <a:pPr indent="0" lvl="0" marL="0" rtl="0" algn="r">
              <a:spcBef>
                <a:spcPts val="0"/>
              </a:spcBef>
              <a:spcAft>
                <a:spcPts val="0"/>
              </a:spcAft>
              <a:buSzPts val="1440"/>
              <a:buNone/>
            </a:pPr>
            <a:r>
              <a:rPr lang="en-US"/>
              <a:t>Lessons for Unit 1, Week 3, Day 1 or Mr. Valentine’s English Class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p10"/>
          <p:cNvSpPr txBox="1"/>
          <p:nvPr>
            <p:ph type="title"/>
          </p:nvPr>
        </p:nvSpPr>
        <p:spPr>
          <a:xfrm>
            <a:off x="457200" y="0"/>
            <a:ext cx="8229600" cy="11430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Vocabulary List 3 – Words 16-20</a:t>
            </a:r>
            <a:endParaRPr/>
          </a:p>
        </p:txBody>
      </p:sp>
      <p:sp>
        <p:nvSpPr>
          <p:cNvPr id="198" name="Google Shape;198;p10"/>
          <p:cNvSpPr txBox="1"/>
          <p:nvPr>
            <p:ph idx="1" type="body"/>
          </p:nvPr>
        </p:nvSpPr>
        <p:spPr>
          <a:xfrm>
            <a:off x="0" y="1143000"/>
            <a:ext cx="9144000" cy="5715000"/>
          </a:xfrm>
          <a:prstGeom prst="rect">
            <a:avLst/>
          </a:prstGeom>
          <a:noFill/>
          <a:ln>
            <a:noFill/>
          </a:ln>
        </p:spPr>
        <p:txBody>
          <a:bodyPr anchorCtr="0" anchor="t" bIns="45700" lIns="91425" spcFirstLastPara="1" rIns="91425" wrap="square" tIns="45700">
            <a:normAutofit/>
          </a:bodyPr>
          <a:lstStyle/>
          <a:p>
            <a:pPr indent="0" lvl="0" marL="0" rtl="0" algn="l">
              <a:lnSpc>
                <a:spcPct val="80000"/>
              </a:lnSpc>
              <a:spcBef>
                <a:spcPts val="0"/>
              </a:spcBef>
              <a:spcAft>
                <a:spcPts val="0"/>
              </a:spcAft>
              <a:buSzPts val="1116"/>
              <a:buNone/>
            </a:pPr>
            <a:r>
              <a:rPr lang="en-US" sz="1395"/>
              <a:t>16.	Turbid – (Adjective) – not clear or transparent; clouded; opaque; obscured; confused or muddled.</a:t>
            </a:r>
            <a:endParaRPr/>
          </a:p>
          <a:p>
            <a:pPr indent="0" lvl="0" marL="0" rtl="0" algn="l">
              <a:lnSpc>
                <a:spcPct val="80000"/>
              </a:lnSpc>
              <a:spcBef>
                <a:spcPts val="1000"/>
              </a:spcBef>
              <a:spcAft>
                <a:spcPts val="0"/>
              </a:spcAft>
              <a:buSzPts val="1116"/>
              <a:buNone/>
            </a:pPr>
            <a:r>
              <a:rPr lang="en-US" sz="1395"/>
              <a:t>Example – The </a:t>
            </a:r>
            <a:r>
              <a:rPr lang="en-US" sz="1395" u="sng"/>
              <a:t>turbid</a:t>
            </a:r>
            <a:r>
              <a:rPr lang="en-US" sz="1395"/>
              <a:t> waters near the waterfall concealed the rocks and fish below.</a:t>
            </a:r>
            <a:endParaRPr/>
          </a:p>
          <a:p>
            <a:pPr indent="0" lvl="0" marL="0" rtl="0" algn="l">
              <a:lnSpc>
                <a:spcPct val="80000"/>
              </a:lnSpc>
              <a:spcBef>
                <a:spcPts val="1000"/>
              </a:spcBef>
              <a:spcAft>
                <a:spcPts val="0"/>
              </a:spcAft>
              <a:buSzPts val="1116"/>
              <a:buNone/>
            </a:pPr>
            <a:r>
              <a:rPr lang="en-US" sz="1395"/>
              <a:t>Synonyms – Clouded, opaque, obscured.	Antonyms – Clear, transparent.</a:t>
            </a:r>
            <a:endParaRPr/>
          </a:p>
          <a:p>
            <a:pPr indent="0" lvl="0" marL="0" rtl="0" algn="l">
              <a:lnSpc>
                <a:spcPct val="80000"/>
              </a:lnSpc>
              <a:spcBef>
                <a:spcPts val="1000"/>
              </a:spcBef>
              <a:spcAft>
                <a:spcPts val="0"/>
              </a:spcAft>
              <a:buSzPts val="1116"/>
              <a:buNone/>
            </a:pPr>
            <a:r>
              <a:rPr lang="en-US" sz="1395"/>
              <a:t> </a:t>
            </a:r>
            <a:endParaRPr/>
          </a:p>
          <a:p>
            <a:pPr indent="0" lvl="0" marL="0" rtl="0" algn="l">
              <a:lnSpc>
                <a:spcPct val="80000"/>
              </a:lnSpc>
              <a:spcBef>
                <a:spcPts val="1000"/>
              </a:spcBef>
              <a:spcAft>
                <a:spcPts val="0"/>
              </a:spcAft>
              <a:buSzPts val="1116"/>
              <a:buNone/>
            </a:pPr>
            <a:r>
              <a:rPr lang="en-US" sz="1395"/>
              <a:t>17.	Vouchsafe – (Verb) – to grant or give, as by favor, graciousness, or condescension.</a:t>
            </a:r>
            <a:endParaRPr/>
          </a:p>
          <a:p>
            <a:pPr indent="0" lvl="0" marL="0" rtl="0" algn="l">
              <a:lnSpc>
                <a:spcPct val="80000"/>
              </a:lnSpc>
              <a:spcBef>
                <a:spcPts val="1000"/>
              </a:spcBef>
              <a:spcAft>
                <a:spcPts val="0"/>
              </a:spcAft>
              <a:buSzPts val="1116"/>
              <a:buNone/>
            </a:pPr>
            <a:r>
              <a:rPr lang="en-US" sz="1395"/>
              <a:t>Example – The king </a:t>
            </a:r>
            <a:r>
              <a:rPr lang="en-US" sz="1395" u="sng"/>
              <a:t>vouchsafed</a:t>
            </a:r>
            <a:r>
              <a:rPr lang="en-US" sz="1395"/>
              <a:t> the people safe passage through his land.</a:t>
            </a:r>
            <a:endParaRPr/>
          </a:p>
          <a:p>
            <a:pPr indent="0" lvl="0" marL="0" rtl="0" algn="l">
              <a:lnSpc>
                <a:spcPct val="80000"/>
              </a:lnSpc>
              <a:spcBef>
                <a:spcPts val="1000"/>
              </a:spcBef>
              <a:spcAft>
                <a:spcPts val="0"/>
              </a:spcAft>
              <a:buSzPts val="1116"/>
              <a:buNone/>
            </a:pPr>
            <a:r>
              <a:rPr lang="en-US" sz="1395"/>
              <a:t>Synonyms – grant, give, gift.			Antonyms – Reject, deny, refuse.</a:t>
            </a:r>
            <a:endParaRPr/>
          </a:p>
          <a:p>
            <a:pPr indent="0" lvl="0" marL="0" rtl="0" algn="l">
              <a:lnSpc>
                <a:spcPct val="80000"/>
              </a:lnSpc>
              <a:spcBef>
                <a:spcPts val="1000"/>
              </a:spcBef>
              <a:spcAft>
                <a:spcPts val="0"/>
              </a:spcAft>
              <a:buSzPts val="1116"/>
              <a:buNone/>
            </a:pPr>
            <a:r>
              <a:rPr lang="en-US" sz="1395"/>
              <a:t> </a:t>
            </a:r>
            <a:endParaRPr/>
          </a:p>
          <a:p>
            <a:pPr indent="0" lvl="0" marL="0" rtl="0" algn="l">
              <a:lnSpc>
                <a:spcPct val="80000"/>
              </a:lnSpc>
              <a:spcBef>
                <a:spcPts val="1000"/>
              </a:spcBef>
              <a:spcAft>
                <a:spcPts val="0"/>
              </a:spcAft>
              <a:buSzPts val="1116"/>
              <a:buNone/>
            </a:pPr>
            <a:r>
              <a:rPr lang="en-US" sz="1395"/>
              <a:t>18.	Wayfarer – (Noun) – a traveler, especially on foot.</a:t>
            </a:r>
            <a:endParaRPr/>
          </a:p>
          <a:p>
            <a:pPr indent="0" lvl="0" marL="0" rtl="0" algn="l">
              <a:lnSpc>
                <a:spcPct val="80000"/>
              </a:lnSpc>
              <a:spcBef>
                <a:spcPts val="1000"/>
              </a:spcBef>
              <a:spcAft>
                <a:spcPts val="0"/>
              </a:spcAft>
              <a:buSzPts val="1116"/>
              <a:buNone/>
            </a:pPr>
            <a:r>
              <a:rPr lang="en-US" sz="1395"/>
              <a:t>Example – The </a:t>
            </a:r>
            <a:r>
              <a:rPr lang="en-US" sz="1395" u="sng"/>
              <a:t>wayfarers</a:t>
            </a:r>
            <a:r>
              <a:rPr lang="en-US" sz="1395"/>
              <a:t> journeyed from one town to the next, searching for clues.</a:t>
            </a:r>
            <a:endParaRPr/>
          </a:p>
          <a:p>
            <a:pPr indent="0" lvl="0" marL="0" rtl="0" algn="l">
              <a:lnSpc>
                <a:spcPct val="80000"/>
              </a:lnSpc>
              <a:spcBef>
                <a:spcPts val="1000"/>
              </a:spcBef>
              <a:spcAft>
                <a:spcPts val="0"/>
              </a:spcAft>
              <a:buSzPts val="1116"/>
              <a:buNone/>
            </a:pPr>
            <a:r>
              <a:rPr lang="en-US" sz="1395"/>
              <a:t>Synonyms – travelers, wanderers, adventurers.	Antonyms – N/A</a:t>
            </a:r>
            <a:endParaRPr/>
          </a:p>
          <a:p>
            <a:pPr indent="0" lvl="0" marL="0" rtl="0" algn="l">
              <a:lnSpc>
                <a:spcPct val="80000"/>
              </a:lnSpc>
              <a:spcBef>
                <a:spcPts val="1000"/>
              </a:spcBef>
              <a:spcAft>
                <a:spcPts val="0"/>
              </a:spcAft>
              <a:buSzPts val="1116"/>
              <a:buNone/>
            </a:pPr>
            <a:r>
              <a:rPr lang="en-US" sz="1395"/>
              <a:t> </a:t>
            </a:r>
            <a:endParaRPr/>
          </a:p>
          <a:p>
            <a:pPr indent="0" lvl="0" marL="0" rtl="0" algn="l">
              <a:lnSpc>
                <a:spcPct val="80000"/>
              </a:lnSpc>
              <a:spcBef>
                <a:spcPts val="1000"/>
              </a:spcBef>
              <a:spcAft>
                <a:spcPts val="0"/>
              </a:spcAft>
              <a:buSzPts val="1116"/>
              <a:buNone/>
            </a:pPr>
            <a:r>
              <a:rPr lang="en-US" sz="1395"/>
              <a:t>19.	Welter – (Verb) – to roll, toss, or heave, as waves or the sea.</a:t>
            </a:r>
            <a:endParaRPr/>
          </a:p>
          <a:p>
            <a:pPr indent="0" lvl="0" marL="0" rtl="0" algn="l">
              <a:lnSpc>
                <a:spcPct val="80000"/>
              </a:lnSpc>
              <a:spcBef>
                <a:spcPts val="1000"/>
              </a:spcBef>
              <a:spcAft>
                <a:spcPts val="0"/>
              </a:spcAft>
              <a:buSzPts val="1116"/>
              <a:buNone/>
            </a:pPr>
            <a:r>
              <a:rPr lang="en-US" sz="1395"/>
              <a:t>Example – The waters </a:t>
            </a:r>
            <a:r>
              <a:rPr lang="en-US" sz="1395" u="sng"/>
              <a:t>weltered</a:t>
            </a:r>
            <a:r>
              <a:rPr lang="en-US" sz="1395"/>
              <a:t> back and forth, crashing against the wall and receding back again.</a:t>
            </a:r>
            <a:endParaRPr/>
          </a:p>
          <a:p>
            <a:pPr indent="0" lvl="0" marL="0" rtl="0" algn="l">
              <a:lnSpc>
                <a:spcPct val="80000"/>
              </a:lnSpc>
              <a:spcBef>
                <a:spcPts val="1000"/>
              </a:spcBef>
              <a:spcAft>
                <a:spcPts val="0"/>
              </a:spcAft>
              <a:buSzPts val="1116"/>
              <a:buNone/>
            </a:pPr>
            <a:r>
              <a:rPr lang="en-US" sz="1395"/>
              <a:t>Synonyms – Overturn, roll, toss.		Antonyms – N/A</a:t>
            </a:r>
            <a:endParaRPr/>
          </a:p>
          <a:p>
            <a:pPr indent="0" lvl="0" marL="0" rtl="0" algn="l">
              <a:lnSpc>
                <a:spcPct val="80000"/>
              </a:lnSpc>
              <a:spcBef>
                <a:spcPts val="1000"/>
              </a:spcBef>
              <a:spcAft>
                <a:spcPts val="0"/>
              </a:spcAft>
              <a:buSzPts val="1116"/>
              <a:buNone/>
            </a:pPr>
            <a:r>
              <a:rPr lang="en-US" sz="1395"/>
              <a:t> </a:t>
            </a:r>
            <a:endParaRPr/>
          </a:p>
          <a:p>
            <a:pPr indent="0" lvl="0" marL="0" rtl="0" algn="l">
              <a:lnSpc>
                <a:spcPct val="80000"/>
              </a:lnSpc>
              <a:spcBef>
                <a:spcPts val="1000"/>
              </a:spcBef>
              <a:spcAft>
                <a:spcPts val="0"/>
              </a:spcAft>
              <a:buSzPts val="1116"/>
              <a:buNone/>
            </a:pPr>
            <a:r>
              <a:rPr lang="en-US" sz="1395"/>
              <a:t>20.	Yore – (Noun) – Time past, of old, long ago.</a:t>
            </a:r>
            <a:endParaRPr/>
          </a:p>
          <a:p>
            <a:pPr indent="0" lvl="0" marL="0" rtl="0" algn="l">
              <a:lnSpc>
                <a:spcPct val="80000"/>
              </a:lnSpc>
              <a:spcBef>
                <a:spcPts val="1000"/>
              </a:spcBef>
              <a:spcAft>
                <a:spcPts val="0"/>
              </a:spcAft>
              <a:buSzPts val="1116"/>
              <a:buNone/>
            </a:pPr>
            <a:r>
              <a:rPr lang="en-US" sz="1395"/>
              <a:t>Example – In days of </a:t>
            </a:r>
            <a:r>
              <a:rPr lang="en-US" sz="1395" u="sng"/>
              <a:t>yore</a:t>
            </a:r>
            <a:r>
              <a:rPr lang="en-US" sz="1395"/>
              <a:t>, people lived in castles and walled cities for protection.</a:t>
            </a:r>
            <a:endParaRPr/>
          </a:p>
          <a:p>
            <a:pPr indent="0" lvl="0" marL="0" rtl="0" algn="l">
              <a:lnSpc>
                <a:spcPct val="80000"/>
              </a:lnSpc>
              <a:spcBef>
                <a:spcPts val="1000"/>
              </a:spcBef>
              <a:spcAft>
                <a:spcPts val="0"/>
              </a:spcAft>
              <a:buSzPts val="1116"/>
              <a:buNone/>
            </a:pPr>
            <a:r>
              <a:rPr lang="en-US" sz="1395"/>
              <a:t>Synonyms – Days gone by, former times, long ago.	Antonyms – Present, future, recent.</a:t>
            </a:r>
            <a:endParaRPr sz="1395"/>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2" name="Shape 202"/>
        <p:cNvGrpSpPr/>
        <p:nvPr/>
      </p:nvGrpSpPr>
      <p:grpSpPr>
        <a:xfrm>
          <a:off x="0" y="0"/>
          <a:ext cx="0" cy="0"/>
          <a:chOff x="0" y="0"/>
          <a:chExt cx="0" cy="0"/>
        </a:xfrm>
      </p:grpSpPr>
      <p:sp>
        <p:nvSpPr>
          <p:cNvPr id="203" name="Google Shape;203;p11"/>
          <p:cNvSpPr txBox="1"/>
          <p:nvPr>
            <p:ph type="title"/>
          </p:nvPr>
        </p:nvSpPr>
        <p:spPr>
          <a:xfrm>
            <a:off x="609599" y="609600"/>
            <a:ext cx="6347713"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Literature - Week 3</a:t>
            </a:r>
            <a:endParaRPr/>
          </a:p>
        </p:txBody>
      </p:sp>
      <p:sp>
        <p:nvSpPr>
          <p:cNvPr id="204" name="Google Shape;204;p11"/>
          <p:cNvSpPr txBox="1"/>
          <p:nvPr>
            <p:ph idx="1" type="body"/>
          </p:nvPr>
        </p:nvSpPr>
        <p:spPr>
          <a:xfrm>
            <a:off x="609599" y="2160590"/>
            <a:ext cx="6347714" cy="3880773"/>
          </a:xfrm>
          <a:prstGeom prst="rect">
            <a:avLst/>
          </a:prstGeom>
          <a:noFill/>
          <a:ln>
            <a:noFill/>
          </a:ln>
        </p:spPr>
        <p:txBody>
          <a:bodyPr anchorCtr="0" anchor="t" bIns="45700" lIns="91425" spcFirstLastPara="1" rIns="91425" wrap="square" tIns="45700">
            <a:normAutofit/>
          </a:bodyPr>
          <a:lstStyle/>
          <a:p>
            <a:pPr indent="-342900" lvl="0" marL="342900" rtl="0" algn="l">
              <a:lnSpc>
                <a:spcPct val="80000"/>
              </a:lnSpc>
              <a:spcBef>
                <a:spcPts val="0"/>
              </a:spcBef>
              <a:spcAft>
                <a:spcPts val="0"/>
              </a:spcAft>
              <a:buSzPts val="1008"/>
              <a:buChar char="►"/>
            </a:pPr>
            <a:r>
              <a:rPr lang="en-US" sz="1260"/>
              <a:t>Last week, we started reading excerpts from Beowulf, the first epic in the English language.</a:t>
            </a:r>
            <a:endParaRPr/>
          </a:p>
          <a:p>
            <a:pPr indent="-342900" lvl="0" marL="342900" rtl="0" algn="l">
              <a:lnSpc>
                <a:spcPct val="80000"/>
              </a:lnSpc>
              <a:spcBef>
                <a:spcPts val="1000"/>
              </a:spcBef>
              <a:spcAft>
                <a:spcPts val="0"/>
              </a:spcAft>
              <a:buSzPts val="1008"/>
              <a:buChar char="►"/>
            </a:pPr>
            <a:r>
              <a:rPr lang="en-US" sz="1260"/>
              <a:t>Hrothgar built a mighty mead hall, Heorot, to celebrate he and his Danes’ victories in battle.</a:t>
            </a:r>
            <a:endParaRPr/>
          </a:p>
          <a:p>
            <a:pPr indent="-342900" lvl="0" marL="342900" rtl="0" algn="l">
              <a:lnSpc>
                <a:spcPct val="80000"/>
              </a:lnSpc>
              <a:spcBef>
                <a:spcPts val="1000"/>
              </a:spcBef>
              <a:spcAft>
                <a:spcPts val="0"/>
              </a:spcAft>
              <a:buSzPts val="1008"/>
              <a:buChar char="►"/>
            </a:pPr>
            <a:r>
              <a:rPr lang="en-US" sz="1260"/>
              <a:t>Grendel, monster descended from biblical Cain and the first murder, disliked the noise and Christian songs, and slaughtered many Danes, eating them, preventing them from partying for 12 years.</a:t>
            </a:r>
            <a:endParaRPr/>
          </a:p>
          <a:p>
            <a:pPr indent="-342900" lvl="0" marL="342900" rtl="0" algn="l">
              <a:lnSpc>
                <a:spcPct val="80000"/>
              </a:lnSpc>
              <a:spcBef>
                <a:spcPts val="1000"/>
              </a:spcBef>
              <a:spcAft>
                <a:spcPts val="0"/>
              </a:spcAft>
              <a:buSzPts val="1008"/>
              <a:buChar char="►"/>
            </a:pPr>
            <a:r>
              <a:rPr lang="en-US" sz="1260"/>
              <a:t>Beowulf, hearing of these troubles, came with a band of warriors from Geatland in Sweden to help Hrothgar.</a:t>
            </a:r>
            <a:endParaRPr/>
          </a:p>
          <a:p>
            <a:pPr indent="-342900" lvl="0" marL="342900" rtl="0" algn="l">
              <a:lnSpc>
                <a:spcPct val="80000"/>
              </a:lnSpc>
              <a:spcBef>
                <a:spcPts val="1000"/>
              </a:spcBef>
              <a:spcAft>
                <a:spcPts val="0"/>
              </a:spcAft>
              <a:buSzPts val="1008"/>
              <a:buChar char="►"/>
            </a:pPr>
            <a:r>
              <a:rPr lang="en-US" sz="1260"/>
              <a:t>Unferth, a jealous angry drunk warrior, insulted Beowulf, but Beowulf took it in stride and turned the insult into an opportunity for boasting.</a:t>
            </a:r>
            <a:endParaRPr/>
          </a:p>
          <a:p>
            <a:pPr indent="-342900" lvl="0" marL="342900" rtl="0" algn="l">
              <a:lnSpc>
                <a:spcPct val="80000"/>
              </a:lnSpc>
              <a:spcBef>
                <a:spcPts val="1000"/>
              </a:spcBef>
              <a:spcAft>
                <a:spcPts val="0"/>
              </a:spcAft>
              <a:buSzPts val="1008"/>
              <a:buChar char="►"/>
            </a:pPr>
            <a:r>
              <a:rPr lang="en-US" sz="1260"/>
              <a:t>That night, Beowulf made good on his promise and killed Grendel, ripping off his arm with his bare hands.</a:t>
            </a:r>
            <a:endParaRPr/>
          </a:p>
          <a:p>
            <a:pPr indent="-342900" lvl="0" marL="342900" rtl="0" algn="l">
              <a:lnSpc>
                <a:spcPct val="80000"/>
              </a:lnSpc>
              <a:spcBef>
                <a:spcPts val="1000"/>
              </a:spcBef>
              <a:spcAft>
                <a:spcPts val="0"/>
              </a:spcAft>
              <a:buSzPts val="1008"/>
              <a:buChar char="►"/>
            </a:pPr>
            <a:r>
              <a:rPr lang="en-US" sz="1260"/>
              <a:t>So…the story should be over, right?</a:t>
            </a:r>
            <a:endParaRPr/>
          </a:p>
          <a:p>
            <a:pPr indent="-342900" lvl="0" marL="342900" rtl="0" algn="l">
              <a:lnSpc>
                <a:spcPct val="80000"/>
              </a:lnSpc>
              <a:spcBef>
                <a:spcPts val="1000"/>
              </a:spcBef>
              <a:spcAft>
                <a:spcPts val="0"/>
              </a:spcAft>
              <a:buSzPts val="1008"/>
              <a:buChar char="►"/>
            </a:pPr>
            <a:r>
              <a:rPr lang="en-US" sz="1260"/>
              <a:t>Well, not quite.  Just as the cycle of vengeance killing in Viking culture is endless, so too is the cycle of monsters and killing endless.  Someone always wants revenge.</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8" name="Shape 208"/>
        <p:cNvGrpSpPr/>
        <p:nvPr/>
      </p:nvGrpSpPr>
      <p:grpSpPr>
        <a:xfrm>
          <a:off x="0" y="0"/>
          <a:ext cx="0" cy="0"/>
          <a:chOff x="0" y="0"/>
          <a:chExt cx="0" cy="0"/>
        </a:xfrm>
      </p:grpSpPr>
      <p:sp>
        <p:nvSpPr>
          <p:cNvPr id="209" name="Google Shape;209;p12"/>
          <p:cNvSpPr txBox="1"/>
          <p:nvPr>
            <p:ph type="title"/>
          </p:nvPr>
        </p:nvSpPr>
        <p:spPr>
          <a:xfrm>
            <a:off x="228600" y="228600"/>
            <a:ext cx="8458200"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Literature - Week 3 – Study Guide</a:t>
            </a:r>
            <a:endParaRPr/>
          </a:p>
        </p:txBody>
      </p:sp>
      <p:sp>
        <p:nvSpPr>
          <p:cNvPr id="210" name="Google Shape;210;p12"/>
          <p:cNvSpPr txBox="1"/>
          <p:nvPr>
            <p:ph idx="1" type="body"/>
          </p:nvPr>
        </p:nvSpPr>
        <p:spPr>
          <a:xfrm>
            <a:off x="76200" y="1676400"/>
            <a:ext cx="9144000" cy="4442242"/>
          </a:xfrm>
          <a:prstGeom prst="rect">
            <a:avLst/>
          </a:prstGeom>
          <a:noFill/>
          <a:ln>
            <a:noFill/>
          </a:ln>
        </p:spPr>
        <p:txBody>
          <a:bodyPr anchorCtr="0" anchor="ctr" bIns="45700" lIns="91425" spcFirstLastPara="1" rIns="91425" wrap="square" tIns="45700">
            <a:spAutoFit/>
          </a:bodyPr>
          <a:lstStyle/>
          <a:p>
            <a:pPr indent="0" lvl="0" marL="0" rtl="0" algn="l">
              <a:spcBef>
                <a:spcPts val="0"/>
              </a:spcBef>
              <a:spcAft>
                <a:spcPts val="0"/>
              </a:spcAft>
              <a:buSzPts val="1440"/>
              <a:buNone/>
            </a:pPr>
            <a:r>
              <a:rPr lang="en-US"/>
              <a:t>1.  What piece of Beowulf’s equipment survives the battle with Grendel’s Mother?</a:t>
            </a:r>
            <a:endParaRPr/>
          </a:p>
          <a:p>
            <a:pPr indent="0" lvl="0" marL="0" rtl="0" algn="l">
              <a:spcBef>
                <a:spcPts val="1000"/>
              </a:spcBef>
              <a:spcAft>
                <a:spcPts val="0"/>
              </a:spcAft>
              <a:buSzPts val="1440"/>
              <a:buNone/>
            </a:pPr>
            <a:r>
              <a:rPr lang="en-US"/>
              <a:t>2.  What trophy does he take from the battle with Grendel's Mother, and what does he not take? </a:t>
            </a:r>
            <a:endParaRPr/>
          </a:p>
          <a:p>
            <a:pPr indent="0" lvl="0" marL="0" rtl="0" algn="l">
              <a:spcBef>
                <a:spcPts val="1000"/>
              </a:spcBef>
              <a:spcAft>
                <a:spcPts val="0"/>
              </a:spcAft>
              <a:buSzPts val="1440"/>
              <a:buNone/>
            </a:pPr>
            <a:r>
              <a:rPr lang="en-US"/>
              <a:t>3.  How does Beowulf change over the course of the three battles (Grendel, Mother, and Dragon)?</a:t>
            </a:r>
            <a:endParaRPr/>
          </a:p>
          <a:p>
            <a:pPr indent="0" lvl="0" marL="0" rtl="0" algn="l">
              <a:spcBef>
                <a:spcPts val="1000"/>
              </a:spcBef>
              <a:spcAft>
                <a:spcPts val="0"/>
              </a:spcAft>
              <a:buSzPts val="1440"/>
              <a:buNone/>
            </a:pPr>
            <a:r>
              <a:rPr lang="en-US"/>
              <a:t>4.  Who stands by Beowulf in his final battle with the dragon and gives a speech to the running thanes?</a:t>
            </a:r>
            <a:endParaRPr/>
          </a:p>
          <a:p>
            <a:pPr indent="0" lvl="0" marL="0" rtl="0" algn="l">
              <a:spcBef>
                <a:spcPts val="1000"/>
              </a:spcBef>
              <a:spcAft>
                <a:spcPts val="0"/>
              </a:spcAft>
              <a:buSzPts val="1440"/>
              <a:buNone/>
            </a:pPr>
            <a:r>
              <a:rPr lang="en-US"/>
              <a:t>5.  How does Beowulf die?</a:t>
            </a:r>
            <a:endParaRPr/>
          </a:p>
          <a:p>
            <a:pPr indent="0" lvl="0" marL="0" rtl="0" algn="l">
              <a:spcBef>
                <a:spcPts val="1000"/>
              </a:spcBef>
              <a:spcAft>
                <a:spcPts val="0"/>
              </a:spcAft>
              <a:buSzPts val="1440"/>
              <a:buNone/>
            </a:pPr>
            <a:r>
              <a:rPr lang="en-US"/>
              <a:t>6.  What are Beowulf’s last words and thoughts concerning?</a:t>
            </a:r>
            <a:endParaRPr/>
          </a:p>
          <a:p>
            <a:pPr indent="0" lvl="0" marL="0" rtl="0" algn="l">
              <a:spcBef>
                <a:spcPts val="1000"/>
              </a:spcBef>
              <a:spcAft>
                <a:spcPts val="0"/>
              </a:spcAft>
              <a:buSzPts val="1440"/>
              <a:buNone/>
            </a:pPr>
            <a:r>
              <a:rPr lang="en-US"/>
              <a:t>7.  What were the most important events in Beowulf’s life?</a:t>
            </a:r>
            <a:endParaRPr/>
          </a:p>
          <a:p>
            <a:pPr indent="0" lvl="0" marL="0" rtl="0" algn="l">
              <a:spcBef>
                <a:spcPts val="1000"/>
              </a:spcBef>
              <a:spcAft>
                <a:spcPts val="0"/>
              </a:spcAft>
              <a:buSzPts val="1440"/>
              <a:buNone/>
            </a:pPr>
            <a:r>
              <a:rPr lang="en-US"/>
              <a:t>8.  What are Beowulf’s last requests, and which ones are followed / not followed?</a:t>
            </a:r>
            <a:endParaRPr/>
          </a:p>
          <a:p>
            <a:pPr indent="0" lvl="0" marL="0" rtl="0" algn="l">
              <a:spcBef>
                <a:spcPts val="1000"/>
              </a:spcBef>
              <a:spcAft>
                <a:spcPts val="0"/>
              </a:spcAft>
              <a:buSzPts val="1440"/>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4" name="Shape 214"/>
        <p:cNvGrpSpPr/>
        <p:nvPr/>
      </p:nvGrpSpPr>
      <p:grpSpPr>
        <a:xfrm>
          <a:off x="0" y="0"/>
          <a:ext cx="0" cy="0"/>
          <a:chOff x="0" y="0"/>
          <a:chExt cx="0" cy="0"/>
        </a:xfrm>
      </p:grpSpPr>
      <p:sp>
        <p:nvSpPr>
          <p:cNvPr id="215" name="Google Shape;215;p13"/>
          <p:cNvSpPr txBox="1"/>
          <p:nvPr>
            <p:ph type="title"/>
          </p:nvPr>
        </p:nvSpPr>
        <p:spPr>
          <a:xfrm>
            <a:off x="609599" y="609600"/>
            <a:ext cx="6347713"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Literature – Week 3 – Beowulf Reading</a:t>
            </a:r>
            <a:endParaRPr/>
          </a:p>
        </p:txBody>
      </p:sp>
      <p:sp>
        <p:nvSpPr>
          <p:cNvPr id="216" name="Google Shape;216;p13"/>
          <p:cNvSpPr txBox="1"/>
          <p:nvPr>
            <p:ph idx="1" type="body"/>
          </p:nvPr>
        </p:nvSpPr>
        <p:spPr>
          <a:xfrm>
            <a:off x="609599" y="2160590"/>
            <a:ext cx="6347714" cy="388077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440"/>
              <a:buChar char="►"/>
            </a:pPr>
            <a:r>
              <a:rPr lang="en-US"/>
              <a:t>Accompanying this slide-show today is a reading from Beowulf.  It is titled 1.3.1 – Reading.  Use the study guide to assist you in taking notes on this particular reading.  Hunt for the answers as you go along.  Jot them down.  Also, be aware that you will not answer all the study guide questions in one day.  They are meant to span the entire week’s lecture and readings.  </a:t>
            </a:r>
            <a:endParaRPr/>
          </a:p>
          <a:p>
            <a:pPr indent="-342900" lvl="0" marL="342900" rtl="0" algn="l">
              <a:spcBef>
                <a:spcPts val="1000"/>
              </a:spcBef>
              <a:spcAft>
                <a:spcPts val="0"/>
              </a:spcAft>
              <a:buSzPts val="1440"/>
              <a:buChar char="►"/>
            </a:pPr>
            <a:r>
              <a:rPr lang="en-US"/>
              <a:t>Each day’s “exercise” portion will ask about the study guide questions relevant to that day’s lecture and readings.  If it hasn’t asked one of them yet, you’ll likely see it on the next day’s exercises, or the day after that.</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0" name="Shape 220"/>
        <p:cNvGrpSpPr/>
        <p:nvPr/>
      </p:nvGrpSpPr>
      <p:grpSpPr>
        <a:xfrm>
          <a:off x="0" y="0"/>
          <a:ext cx="0" cy="0"/>
          <a:chOff x="0" y="0"/>
          <a:chExt cx="0" cy="0"/>
        </a:xfrm>
      </p:grpSpPr>
      <p:sp>
        <p:nvSpPr>
          <p:cNvPr id="221" name="Google Shape;221;gb7e9ec96bc_0_0"/>
          <p:cNvSpPr txBox="1"/>
          <p:nvPr>
            <p:ph type="title"/>
          </p:nvPr>
        </p:nvSpPr>
        <p:spPr>
          <a:xfrm>
            <a:off x="609599" y="609600"/>
            <a:ext cx="6347700" cy="13209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OPTION B - Cuchulain - Study Guide</a:t>
            </a:r>
            <a:endParaRPr/>
          </a:p>
        </p:txBody>
      </p:sp>
      <p:sp>
        <p:nvSpPr>
          <p:cNvPr id="222" name="Google Shape;222;gb7e9ec96bc_0_0"/>
          <p:cNvSpPr txBox="1"/>
          <p:nvPr>
            <p:ph idx="1" type="body"/>
          </p:nvPr>
        </p:nvSpPr>
        <p:spPr>
          <a:xfrm>
            <a:off x="159475" y="1829700"/>
            <a:ext cx="8686800" cy="4867200"/>
          </a:xfrm>
          <a:prstGeom prst="rect">
            <a:avLst/>
          </a:prstGeom>
        </p:spPr>
        <p:txBody>
          <a:bodyPr anchorCtr="0" anchor="t" bIns="45700" lIns="91425" spcFirstLastPara="1" rIns="91425" wrap="square" tIns="45700">
            <a:noAutofit/>
          </a:bodyPr>
          <a:lstStyle/>
          <a:p>
            <a:pPr indent="0" lvl="0" marL="0" rtl="0" algn="l">
              <a:lnSpc>
                <a:spcPct val="115000"/>
              </a:lnSpc>
              <a:spcBef>
                <a:spcPts val="1200"/>
              </a:spcBef>
              <a:spcAft>
                <a:spcPts val="0"/>
              </a:spcAft>
              <a:buClr>
                <a:schemeClr val="dk1"/>
              </a:buClr>
              <a:buSzPts val="1100"/>
              <a:buFont typeface="Arial"/>
              <a:buNone/>
            </a:pPr>
            <a:r>
              <a:rPr lang="en-US" sz="1200">
                <a:solidFill>
                  <a:schemeClr val="dk1"/>
                </a:solidFill>
                <a:latin typeface="Times New Roman"/>
                <a:ea typeface="Times New Roman"/>
                <a:cs typeface="Times New Roman"/>
                <a:sym typeface="Times New Roman"/>
              </a:rPr>
              <a:t>11.   	Why does Maeve go to war with Ulster?</a:t>
            </a:r>
            <a:endParaRPr sz="1200">
              <a:solidFill>
                <a:schemeClr val="dk1"/>
              </a:solidFill>
              <a:latin typeface="Times New Roman"/>
              <a:ea typeface="Times New Roman"/>
              <a:cs typeface="Times New Roman"/>
              <a:sym typeface="Times New Roman"/>
            </a:endParaRPr>
          </a:p>
          <a:p>
            <a:pPr indent="0" lvl="0" marL="0" rtl="0" algn="l">
              <a:lnSpc>
                <a:spcPct val="115000"/>
              </a:lnSpc>
              <a:spcBef>
                <a:spcPts val="1200"/>
              </a:spcBef>
              <a:spcAft>
                <a:spcPts val="0"/>
              </a:spcAft>
              <a:buClr>
                <a:schemeClr val="dk1"/>
              </a:buClr>
              <a:buSzPts val="1100"/>
              <a:buFont typeface="Arial"/>
              <a:buNone/>
            </a:pPr>
            <a:r>
              <a:rPr lang="en-US" sz="1200">
                <a:solidFill>
                  <a:schemeClr val="dk1"/>
                </a:solidFill>
                <a:latin typeface="Times New Roman"/>
                <a:ea typeface="Times New Roman"/>
                <a:cs typeface="Times New Roman"/>
                <a:sym typeface="Times New Roman"/>
              </a:rPr>
              <a:t> 12.   	Why can’t the men of Ulster fight back?</a:t>
            </a:r>
            <a:endParaRPr sz="1200">
              <a:solidFill>
                <a:schemeClr val="dk1"/>
              </a:solidFill>
              <a:latin typeface="Times New Roman"/>
              <a:ea typeface="Times New Roman"/>
              <a:cs typeface="Times New Roman"/>
              <a:sym typeface="Times New Roman"/>
            </a:endParaRPr>
          </a:p>
          <a:p>
            <a:pPr indent="0" lvl="0" marL="0" rtl="0" algn="l">
              <a:lnSpc>
                <a:spcPct val="115000"/>
              </a:lnSpc>
              <a:spcBef>
                <a:spcPts val="1200"/>
              </a:spcBef>
              <a:spcAft>
                <a:spcPts val="0"/>
              </a:spcAft>
              <a:buClr>
                <a:schemeClr val="dk1"/>
              </a:buClr>
              <a:buSzPts val="1100"/>
              <a:buFont typeface="Arial"/>
              <a:buNone/>
            </a:pPr>
            <a:r>
              <a:rPr lang="en-US" sz="1200">
                <a:solidFill>
                  <a:schemeClr val="dk1"/>
                </a:solidFill>
                <a:latin typeface="Times New Roman"/>
                <a:ea typeface="Times New Roman"/>
                <a:cs typeface="Times New Roman"/>
                <a:sym typeface="Times New Roman"/>
              </a:rPr>
              <a:t>13.   	How does Maeve bribe warriors into fighting Cuchulain?</a:t>
            </a:r>
            <a:endParaRPr sz="1200">
              <a:solidFill>
                <a:schemeClr val="dk1"/>
              </a:solidFill>
              <a:latin typeface="Times New Roman"/>
              <a:ea typeface="Times New Roman"/>
              <a:cs typeface="Times New Roman"/>
              <a:sym typeface="Times New Roman"/>
            </a:endParaRPr>
          </a:p>
          <a:p>
            <a:pPr indent="0" lvl="0" marL="0" rtl="0" algn="l">
              <a:lnSpc>
                <a:spcPct val="115000"/>
              </a:lnSpc>
              <a:spcBef>
                <a:spcPts val="1200"/>
              </a:spcBef>
              <a:spcAft>
                <a:spcPts val="0"/>
              </a:spcAft>
              <a:buClr>
                <a:schemeClr val="dk1"/>
              </a:buClr>
              <a:buSzPts val="1100"/>
              <a:buFont typeface="Arial"/>
              <a:buNone/>
            </a:pPr>
            <a:r>
              <a:rPr lang="en-US" sz="1200">
                <a:solidFill>
                  <a:schemeClr val="dk1"/>
                </a:solidFill>
                <a:latin typeface="Times New Roman"/>
                <a:ea typeface="Times New Roman"/>
                <a:cs typeface="Times New Roman"/>
                <a:sym typeface="Times New Roman"/>
              </a:rPr>
              <a:t>14.   	What happens to the man who interrupts Cuchulain’s juggling?</a:t>
            </a:r>
            <a:endParaRPr sz="1200">
              <a:solidFill>
                <a:schemeClr val="dk1"/>
              </a:solidFill>
              <a:latin typeface="Times New Roman"/>
              <a:ea typeface="Times New Roman"/>
              <a:cs typeface="Times New Roman"/>
              <a:sym typeface="Times New Roman"/>
            </a:endParaRPr>
          </a:p>
          <a:p>
            <a:pPr indent="0" lvl="0" marL="0" rtl="0" algn="l">
              <a:lnSpc>
                <a:spcPct val="115000"/>
              </a:lnSpc>
              <a:spcBef>
                <a:spcPts val="1200"/>
              </a:spcBef>
              <a:spcAft>
                <a:spcPts val="0"/>
              </a:spcAft>
              <a:buClr>
                <a:schemeClr val="dk1"/>
              </a:buClr>
              <a:buSzPts val="1100"/>
              <a:buFont typeface="Arial"/>
              <a:buNone/>
            </a:pPr>
            <a:r>
              <a:rPr lang="en-US" sz="1200">
                <a:solidFill>
                  <a:schemeClr val="dk1"/>
                </a:solidFill>
                <a:latin typeface="Times New Roman"/>
                <a:ea typeface="Times New Roman"/>
                <a:cs typeface="Times New Roman"/>
                <a:sym typeface="Times New Roman"/>
              </a:rPr>
              <a:t>15.   	Who is Cuchulain sad to kill, and why?</a:t>
            </a:r>
            <a:endParaRPr sz="1200">
              <a:solidFill>
                <a:schemeClr val="dk1"/>
              </a:solidFill>
              <a:latin typeface="Times New Roman"/>
              <a:ea typeface="Times New Roman"/>
              <a:cs typeface="Times New Roman"/>
              <a:sym typeface="Times New Roman"/>
            </a:endParaRPr>
          </a:p>
          <a:p>
            <a:pPr indent="0" lvl="0" marL="0" rtl="0" algn="l">
              <a:lnSpc>
                <a:spcPct val="115000"/>
              </a:lnSpc>
              <a:spcBef>
                <a:spcPts val="1200"/>
              </a:spcBef>
              <a:spcAft>
                <a:spcPts val="0"/>
              </a:spcAft>
              <a:buClr>
                <a:schemeClr val="dk1"/>
              </a:buClr>
              <a:buSzPts val="1100"/>
              <a:buFont typeface="Arial"/>
              <a:buNone/>
            </a:pPr>
            <a:r>
              <a:rPr lang="en-US" sz="1200">
                <a:solidFill>
                  <a:schemeClr val="dk1"/>
                </a:solidFill>
                <a:latin typeface="Times New Roman"/>
                <a:ea typeface="Times New Roman"/>
                <a:cs typeface="Times New Roman"/>
                <a:sym typeface="Times New Roman"/>
              </a:rPr>
              <a:t>16.   	What supernatural being aids Cuchulain after his battles?</a:t>
            </a:r>
            <a:endParaRPr sz="1200">
              <a:solidFill>
                <a:schemeClr val="dk1"/>
              </a:solidFill>
              <a:latin typeface="Times New Roman"/>
              <a:ea typeface="Times New Roman"/>
              <a:cs typeface="Times New Roman"/>
              <a:sym typeface="Times New Roman"/>
            </a:endParaRPr>
          </a:p>
          <a:p>
            <a:pPr indent="0" lvl="0" marL="0" rtl="0" algn="l">
              <a:lnSpc>
                <a:spcPct val="115000"/>
              </a:lnSpc>
              <a:spcBef>
                <a:spcPts val="1200"/>
              </a:spcBef>
              <a:spcAft>
                <a:spcPts val="0"/>
              </a:spcAft>
              <a:buClr>
                <a:schemeClr val="dk1"/>
              </a:buClr>
              <a:buSzPts val="1100"/>
              <a:buFont typeface="Arial"/>
              <a:buNone/>
            </a:pPr>
            <a:r>
              <a:rPr lang="en-US" sz="1200">
                <a:solidFill>
                  <a:schemeClr val="dk1"/>
                </a:solidFill>
                <a:latin typeface="Times New Roman"/>
                <a:ea typeface="Times New Roman"/>
                <a:cs typeface="Times New Roman"/>
                <a:sym typeface="Times New Roman"/>
              </a:rPr>
              <a:t>17.   	How is Cuchulain tricked into breaking his geasa?</a:t>
            </a:r>
            <a:endParaRPr sz="1200">
              <a:solidFill>
                <a:schemeClr val="dk1"/>
              </a:solidFill>
              <a:latin typeface="Times New Roman"/>
              <a:ea typeface="Times New Roman"/>
              <a:cs typeface="Times New Roman"/>
              <a:sym typeface="Times New Roman"/>
            </a:endParaRPr>
          </a:p>
          <a:p>
            <a:pPr indent="0" lvl="0" marL="0" rtl="0" algn="l">
              <a:lnSpc>
                <a:spcPct val="115000"/>
              </a:lnSpc>
              <a:spcBef>
                <a:spcPts val="1200"/>
              </a:spcBef>
              <a:spcAft>
                <a:spcPts val="0"/>
              </a:spcAft>
              <a:buClr>
                <a:schemeClr val="dk1"/>
              </a:buClr>
              <a:buSzPts val="1100"/>
              <a:buFont typeface="Arial"/>
              <a:buNone/>
            </a:pPr>
            <a:r>
              <a:rPr lang="en-US" sz="1200">
                <a:solidFill>
                  <a:schemeClr val="dk1"/>
                </a:solidFill>
                <a:latin typeface="Times New Roman"/>
                <a:ea typeface="Times New Roman"/>
                <a:cs typeface="Times New Roman"/>
                <a:sym typeface="Times New Roman"/>
              </a:rPr>
              <a:t>18.   	What happens to him as a result of breaking his geasa?</a:t>
            </a:r>
            <a:endParaRPr sz="1200">
              <a:solidFill>
                <a:schemeClr val="dk1"/>
              </a:solidFill>
              <a:latin typeface="Times New Roman"/>
              <a:ea typeface="Times New Roman"/>
              <a:cs typeface="Times New Roman"/>
              <a:sym typeface="Times New Roman"/>
            </a:endParaRPr>
          </a:p>
          <a:p>
            <a:pPr indent="0" lvl="0" marL="0" rtl="0" algn="l">
              <a:lnSpc>
                <a:spcPct val="115000"/>
              </a:lnSpc>
              <a:spcBef>
                <a:spcPts val="1200"/>
              </a:spcBef>
              <a:spcAft>
                <a:spcPts val="0"/>
              </a:spcAft>
              <a:buClr>
                <a:schemeClr val="dk1"/>
              </a:buClr>
              <a:buSzPts val="1100"/>
              <a:buFont typeface="Arial"/>
              <a:buNone/>
            </a:pPr>
            <a:r>
              <a:rPr lang="en-US" sz="1200">
                <a:solidFill>
                  <a:schemeClr val="dk1"/>
                </a:solidFill>
                <a:latin typeface="Times New Roman"/>
                <a:ea typeface="Times New Roman"/>
                <a:cs typeface="Times New Roman"/>
                <a:sym typeface="Times New Roman"/>
              </a:rPr>
              <a:t>19.   	How does Cuchulain die?</a:t>
            </a:r>
            <a:endParaRPr sz="1200">
              <a:solidFill>
                <a:schemeClr val="dk1"/>
              </a:solidFill>
              <a:latin typeface="Times New Roman"/>
              <a:ea typeface="Times New Roman"/>
              <a:cs typeface="Times New Roman"/>
              <a:sym typeface="Times New Roman"/>
            </a:endParaRPr>
          </a:p>
          <a:p>
            <a:pPr indent="0" lvl="0" marL="0" rtl="0" algn="l">
              <a:lnSpc>
                <a:spcPct val="115000"/>
              </a:lnSpc>
              <a:spcBef>
                <a:spcPts val="1200"/>
              </a:spcBef>
              <a:spcAft>
                <a:spcPts val="0"/>
              </a:spcAft>
              <a:buClr>
                <a:schemeClr val="dk1"/>
              </a:buClr>
              <a:buSzPts val="1100"/>
              <a:buFont typeface="Arial"/>
              <a:buNone/>
            </a:pPr>
            <a:r>
              <a:rPr lang="en-US" sz="1200">
                <a:solidFill>
                  <a:schemeClr val="dk1"/>
                </a:solidFill>
                <a:latin typeface="Times New Roman"/>
                <a:ea typeface="Times New Roman"/>
                <a:cs typeface="Times New Roman"/>
                <a:sym typeface="Times New Roman"/>
              </a:rPr>
              <a:t>20.   	What happens after Cuchulain dies?</a:t>
            </a:r>
            <a:endParaRPr sz="1200">
              <a:solidFill>
                <a:schemeClr val="dk1"/>
              </a:solidFill>
              <a:latin typeface="Times New Roman"/>
              <a:ea typeface="Times New Roman"/>
              <a:cs typeface="Times New Roman"/>
              <a:sym typeface="Times New Roman"/>
            </a:endParaRPr>
          </a:p>
          <a:p>
            <a:pPr indent="0" lvl="0" marL="0" rtl="0" algn="l">
              <a:spcBef>
                <a:spcPts val="1200"/>
              </a:spcBef>
              <a:spcAft>
                <a:spcPts val="0"/>
              </a:spcAft>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6" name="Shape 226"/>
        <p:cNvGrpSpPr/>
        <p:nvPr/>
      </p:nvGrpSpPr>
      <p:grpSpPr>
        <a:xfrm>
          <a:off x="0" y="0"/>
          <a:ext cx="0" cy="0"/>
          <a:chOff x="0" y="0"/>
          <a:chExt cx="0" cy="0"/>
        </a:xfrm>
      </p:grpSpPr>
      <p:sp>
        <p:nvSpPr>
          <p:cNvPr id="227" name="Google Shape;227;gb7e9ec96bc_0_6"/>
          <p:cNvSpPr txBox="1"/>
          <p:nvPr>
            <p:ph type="title"/>
          </p:nvPr>
        </p:nvSpPr>
        <p:spPr>
          <a:xfrm>
            <a:off x="621949" y="164775"/>
            <a:ext cx="6347700" cy="13209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OPTION B - Cuchulain - Readings</a:t>
            </a:r>
            <a:endParaRPr/>
          </a:p>
        </p:txBody>
      </p:sp>
      <p:sp>
        <p:nvSpPr>
          <p:cNvPr id="228" name="Google Shape;228;gb7e9ec96bc_0_6"/>
          <p:cNvSpPr txBox="1"/>
          <p:nvPr>
            <p:ph idx="1" type="body"/>
          </p:nvPr>
        </p:nvSpPr>
        <p:spPr>
          <a:xfrm>
            <a:off x="185400" y="1559225"/>
            <a:ext cx="8773200" cy="4904100"/>
          </a:xfrm>
          <a:prstGeom prst="rect">
            <a:avLst/>
          </a:prstGeom>
        </p:spPr>
        <p:txBody>
          <a:bodyPr anchorCtr="0" anchor="t" bIns="45700" lIns="91425" spcFirstLastPara="1" rIns="91425" wrap="square" tIns="45700">
            <a:noAutofit/>
          </a:bodyPr>
          <a:lstStyle/>
          <a:p>
            <a:pPr indent="0" lvl="0" marL="0" rtl="0" algn="l">
              <a:spcBef>
                <a:spcPts val="1000"/>
              </a:spcBef>
              <a:spcAft>
                <a:spcPts val="0"/>
              </a:spcAft>
              <a:buNone/>
            </a:pPr>
            <a:r>
              <a:rPr lang="en-US"/>
              <a:t>Last week, we read of Cuchulain’s youth, his pursuit of Emer, his learning of the spear arts from Scathach, and his fateful encounter with his son.</a:t>
            </a:r>
            <a:endParaRPr/>
          </a:p>
          <a:p>
            <a:pPr indent="0" lvl="0" marL="0" rtl="0" algn="l">
              <a:spcBef>
                <a:spcPts val="1000"/>
              </a:spcBef>
              <a:spcAft>
                <a:spcPts val="0"/>
              </a:spcAft>
              <a:buNone/>
            </a:pPr>
            <a:r>
              <a:t/>
            </a:r>
            <a:endParaRPr/>
          </a:p>
          <a:p>
            <a:pPr indent="0" lvl="0" marL="0" rtl="0" algn="l">
              <a:spcBef>
                <a:spcPts val="1000"/>
              </a:spcBef>
              <a:spcAft>
                <a:spcPts val="0"/>
              </a:spcAft>
              <a:buNone/>
            </a:pPr>
            <a:r>
              <a:rPr lang="en-US"/>
              <a:t>This week, we will read of Cuchulain’s most famous story -- The Battle of Culaigne (never join an Old Irish spelling bee, I swear).  Therein, Maeve, jealous of Ulster’s cattle, especially their prize bull, goes to war to take said cattle.  Meanwhile, the men of Ulster are suffering labor pains due to a curse from the Morrigan, a triune Celtic goddess they managed to tick off once upon a time.</a:t>
            </a:r>
            <a:endParaRPr/>
          </a:p>
          <a:p>
            <a:pPr indent="0" lvl="0" marL="0" rtl="0" algn="l">
              <a:spcBef>
                <a:spcPts val="1000"/>
              </a:spcBef>
              <a:spcAft>
                <a:spcPts val="0"/>
              </a:spcAft>
              <a:buNone/>
            </a:pPr>
            <a:r>
              <a:t/>
            </a:r>
            <a:endParaRPr/>
          </a:p>
          <a:p>
            <a:pPr indent="0" lvl="0" marL="0" rtl="0" algn="l">
              <a:spcBef>
                <a:spcPts val="1000"/>
              </a:spcBef>
              <a:spcAft>
                <a:spcPts val="0"/>
              </a:spcAft>
              <a:buNone/>
            </a:pPr>
            <a:r>
              <a:rPr lang="en-US"/>
              <a:t>This of course, leaves only Cuchulain to defend them.  Enjoy the merriment and sorrow that is this week’s assigned readings.  Last week, you read the first half of the provided excerpts (Parts 1, 2, and 3).  This week, read the remaining pages (Parts 4 and 5).  I recommend dividing up the pages equally by day so as not to overburden yourself.  However, if you prefer to read all the pages in one sitting, I don’t really blame you.  Totally fine.  I love reading it myself.  I just don’t recommend procrastinating.  You might end up having questions to ask me, after all.</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2" name="Shape 232"/>
        <p:cNvGrpSpPr/>
        <p:nvPr/>
      </p:nvGrpSpPr>
      <p:grpSpPr>
        <a:xfrm>
          <a:off x="0" y="0"/>
          <a:ext cx="0" cy="0"/>
          <a:chOff x="0" y="0"/>
          <a:chExt cx="0" cy="0"/>
        </a:xfrm>
      </p:grpSpPr>
      <p:sp>
        <p:nvSpPr>
          <p:cNvPr id="233" name="Google Shape;233;gb7a6802d6c_0_0"/>
          <p:cNvSpPr txBox="1"/>
          <p:nvPr>
            <p:ph type="title"/>
          </p:nvPr>
        </p:nvSpPr>
        <p:spPr>
          <a:xfrm>
            <a:off x="609599" y="609600"/>
            <a:ext cx="6347700" cy="13209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accent1"/>
              </a:buClr>
              <a:buSzPts val="3600"/>
              <a:buFont typeface="Trebuchet MS"/>
              <a:buNone/>
            </a:pPr>
            <a:r>
              <a:rPr lang="en-US"/>
              <a:t>Writing - Week 3 – Professional Email</a:t>
            </a:r>
            <a:endParaRPr/>
          </a:p>
        </p:txBody>
      </p:sp>
      <p:sp>
        <p:nvSpPr>
          <p:cNvPr id="234" name="Google Shape;234;gb7a6802d6c_0_0"/>
          <p:cNvSpPr txBox="1"/>
          <p:nvPr>
            <p:ph idx="1" type="body"/>
          </p:nvPr>
        </p:nvSpPr>
        <p:spPr>
          <a:xfrm>
            <a:off x="609599" y="2160590"/>
            <a:ext cx="6347700" cy="3880800"/>
          </a:xfrm>
          <a:prstGeom prst="rect">
            <a:avLst/>
          </a:prstGeom>
          <a:noFill/>
          <a:ln>
            <a:noFill/>
          </a:ln>
        </p:spPr>
        <p:txBody>
          <a:bodyPr anchorCtr="0" anchor="t" bIns="45700" lIns="91425" spcFirstLastPara="1" rIns="91425" wrap="square" tIns="45700">
            <a:noAutofit/>
          </a:bodyPr>
          <a:lstStyle/>
          <a:p>
            <a:pPr indent="-342900" lvl="0" marL="342900" rtl="0" algn="l">
              <a:lnSpc>
                <a:spcPct val="90000"/>
              </a:lnSpc>
              <a:spcBef>
                <a:spcPts val="1000"/>
              </a:spcBef>
              <a:spcAft>
                <a:spcPts val="0"/>
              </a:spcAft>
              <a:buSzPts val="1224"/>
              <a:buChar char="►"/>
            </a:pPr>
            <a:r>
              <a:rPr lang="en-US" sz="1530"/>
              <a:t>Last week, we began our first major writing assignment -- the professional email.  If you’re reading this and have no idea what I’m talking about, see the first day materials from last week.  Always be sure to read everything I post.  It’s important.  I don’t post it just for funsies.</a:t>
            </a:r>
            <a:endParaRPr sz="1530"/>
          </a:p>
          <a:p>
            <a:pPr indent="-362331" lvl="0" marL="342900" rtl="0" algn="l">
              <a:lnSpc>
                <a:spcPct val="90000"/>
              </a:lnSpc>
              <a:spcBef>
                <a:spcPts val="1000"/>
              </a:spcBef>
              <a:spcAft>
                <a:spcPts val="0"/>
              </a:spcAft>
              <a:buSzPts val="1530"/>
              <a:buChar char="►"/>
            </a:pPr>
            <a:r>
              <a:rPr lang="en-US" sz="1530"/>
              <a:t>The professional email is due this Wednesday.  As the instructions state, be sure to open a google doc via your school email account, write the email according to the instructions, then copy / paste the text (not the link) into the assignment’s text-box this week, then hit submit.</a:t>
            </a:r>
            <a:endParaRPr sz="1530"/>
          </a:p>
          <a:p>
            <a:pPr indent="-362331" lvl="0" marL="342900" rtl="0" algn="l">
              <a:lnSpc>
                <a:spcPct val="90000"/>
              </a:lnSpc>
              <a:spcBef>
                <a:spcPts val="1000"/>
              </a:spcBef>
              <a:spcAft>
                <a:spcPts val="0"/>
              </a:spcAft>
              <a:buSzPts val="1530"/>
              <a:buChar char="►"/>
            </a:pPr>
            <a:r>
              <a:rPr lang="en-US" sz="1530"/>
              <a:t>As we have a major writing assignment due this week, we will not have a journal.</a:t>
            </a:r>
            <a:endParaRPr sz="153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2"/>
          <p:cNvSpPr txBox="1"/>
          <p:nvPr>
            <p:ph type="title"/>
          </p:nvPr>
        </p:nvSpPr>
        <p:spPr>
          <a:xfrm>
            <a:off x="609599" y="609600"/>
            <a:ext cx="6781801"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Unit 1 – Week 3 – Day 1 - Lecture</a:t>
            </a:r>
            <a:endParaRPr/>
          </a:p>
        </p:txBody>
      </p:sp>
      <p:sp>
        <p:nvSpPr>
          <p:cNvPr id="150" name="Google Shape;150;p2"/>
          <p:cNvSpPr txBox="1"/>
          <p:nvPr>
            <p:ph idx="1" type="body"/>
          </p:nvPr>
        </p:nvSpPr>
        <p:spPr>
          <a:xfrm>
            <a:off x="609599" y="2160590"/>
            <a:ext cx="6347714" cy="388077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440"/>
              <a:buChar char="►"/>
            </a:pPr>
            <a:r>
              <a:rPr lang="en-US"/>
              <a:t>Today, we will cover the following topics:</a:t>
            </a:r>
            <a:endParaRPr/>
          </a:p>
          <a:p>
            <a:pPr indent="-285750" lvl="1" marL="742950" rtl="0" algn="l">
              <a:spcBef>
                <a:spcPts val="1000"/>
              </a:spcBef>
              <a:spcAft>
                <a:spcPts val="0"/>
              </a:spcAft>
              <a:buSzPts val="1280"/>
              <a:buChar char="►"/>
            </a:pPr>
            <a:r>
              <a:rPr lang="en-US"/>
              <a:t>Grammar – Adjectives, Adverbs, and Articles</a:t>
            </a:r>
            <a:endParaRPr/>
          </a:p>
          <a:p>
            <a:pPr indent="-285750" lvl="1" marL="742950" rtl="0" algn="l">
              <a:spcBef>
                <a:spcPts val="1000"/>
              </a:spcBef>
              <a:spcAft>
                <a:spcPts val="0"/>
              </a:spcAft>
              <a:buSzPts val="1280"/>
              <a:buChar char="►"/>
            </a:pPr>
            <a:r>
              <a:rPr lang="en-US"/>
              <a:t>Vocabulary - List 3</a:t>
            </a:r>
            <a:endParaRPr/>
          </a:p>
          <a:p>
            <a:pPr indent="-285750" lvl="1" marL="742950" rtl="0" algn="l">
              <a:spcBef>
                <a:spcPts val="1000"/>
              </a:spcBef>
              <a:spcAft>
                <a:spcPts val="0"/>
              </a:spcAft>
              <a:buSzPts val="1280"/>
              <a:buChar char="►"/>
            </a:pPr>
            <a:r>
              <a:rPr lang="en-US"/>
              <a:t>Literature – Beowulf</a:t>
            </a:r>
            <a:endParaRPr/>
          </a:p>
          <a:p>
            <a:pPr indent="-285750" lvl="1" marL="742950" rtl="0" algn="l">
              <a:spcBef>
                <a:spcPts val="1000"/>
              </a:spcBef>
              <a:spcAft>
                <a:spcPts val="0"/>
              </a:spcAft>
              <a:buSzPts val="1280"/>
              <a:buChar char="►"/>
            </a:pPr>
            <a:r>
              <a:rPr lang="en-US"/>
              <a:t>Writing – Journal 3</a:t>
            </a:r>
            <a:endParaRPr/>
          </a:p>
          <a:p>
            <a:pPr indent="-204469" lvl="1" marL="742950" rtl="0" algn="l">
              <a:spcBef>
                <a:spcPts val="1000"/>
              </a:spcBef>
              <a:spcAft>
                <a:spcPts val="0"/>
              </a:spcAft>
              <a:buSzPts val="1280"/>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3"/>
          <p:cNvSpPr txBox="1"/>
          <p:nvPr>
            <p:ph type="title"/>
          </p:nvPr>
        </p:nvSpPr>
        <p:spPr>
          <a:xfrm>
            <a:off x="609599" y="609600"/>
            <a:ext cx="6347713"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Day 1 – Adjectives, Adverbs, and Articles</a:t>
            </a:r>
            <a:endParaRPr/>
          </a:p>
        </p:txBody>
      </p:sp>
      <p:sp>
        <p:nvSpPr>
          <p:cNvPr id="156" name="Google Shape;156;p3"/>
          <p:cNvSpPr txBox="1"/>
          <p:nvPr>
            <p:ph idx="1" type="body"/>
          </p:nvPr>
        </p:nvSpPr>
        <p:spPr>
          <a:xfrm>
            <a:off x="609599" y="2160590"/>
            <a:ext cx="6347714" cy="3880773"/>
          </a:xfrm>
          <a:prstGeom prst="rect">
            <a:avLst/>
          </a:prstGeom>
          <a:noFill/>
          <a:ln>
            <a:noFill/>
          </a:ln>
        </p:spPr>
        <p:txBody>
          <a:bodyPr anchorCtr="0" anchor="t" bIns="45700" lIns="91425" spcFirstLastPara="1" rIns="91425" wrap="square" tIns="45700">
            <a:normAutofit/>
          </a:bodyPr>
          <a:lstStyle/>
          <a:p>
            <a:pPr indent="-342900" lvl="0" marL="342900" rtl="0" algn="l">
              <a:lnSpc>
                <a:spcPct val="90000"/>
              </a:lnSpc>
              <a:spcBef>
                <a:spcPts val="0"/>
              </a:spcBef>
              <a:spcAft>
                <a:spcPts val="0"/>
              </a:spcAft>
              <a:buSzPts val="1440"/>
              <a:buChar char="►"/>
            </a:pPr>
            <a:r>
              <a:rPr lang="en-US"/>
              <a:t>Adjectives, Adverbs, and Articles all describe things.</a:t>
            </a:r>
            <a:endParaRPr/>
          </a:p>
          <a:p>
            <a:pPr indent="-342900" lvl="0" marL="342900" rtl="0" algn="l">
              <a:lnSpc>
                <a:spcPct val="90000"/>
              </a:lnSpc>
              <a:spcBef>
                <a:spcPts val="1000"/>
              </a:spcBef>
              <a:spcAft>
                <a:spcPts val="0"/>
              </a:spcAft>
              <a:buSzPts val="1440"/>
              <a:buChar char="►"/>
            </a:pPr>
            <a:r>
              <a:rPr lang="en-US" u="sng"/>
              <a:t>Adjectives</a:t>
            </a:r>
            <a:r>
              <a:rPr lang="en-US"/>
              <a:t> describe nouns and pronouns:</a:t>
            </a:r>
            <a:endParaRPr/>
          </a:p>
          <a:p>
            <a:pPr indent="-285750" lvl="1" marL="742950" rtl="0" algn="l">
              <a:lnSpc>
                <a:spcPct val="90000"/>
              </a:lnSpc>
              <a:spcBef>
                <a:spcPts val="1000"/>
              </a:spcBef>
              <a:spcAft>
                <a:spcPts val="0"/>
              </a:spcAft>
              <a:buSzPts val="1280"/>
              <a:buChar char="►"/>
            </a:pPr>
            <a:r>
              <a:rPr lang="en-US"/>
              <a:t>1.	The </a:t>
            </a:r>
            <a:r>
              <a:rPr lang="en-US" u="sng"/>
              <a:t>blue</a:t>
            </a:r>
            <a:r>
              <a:rPr lang="en-US"/>
              <a:t> boat sailed into the </a:t>
            </a:r>
            <a:r>
              <a:rPr lang="en-US" u="sng"/>
              <a:t>busy </a:t>
            </a:r>
            <a:r>
              <a:rPr lang="en-US"/>
              <a:t>harbor.</a:t>
            </a:r>
            <a:endParaRPr/>
          </a:p>
          <a:p>
            <a:pPr indent="-285750" lvl="1" marL="742950" rtl="0" algn="l">
              <a:lnSpc>
                <a:spcPct val="90000"/>
              </a:lnSpc>
              <a:spcBef>
                <a:spcPts val="1000"/>
              </a:spcBef>
              <a:spcAft>
                <a:spcPts val="0"/>
              </a:spcAft>
              <a:buSzPts val="1280"/>
              <a:buChar char="►"/>
            </a:pPr>
            <a:r>
              <a:rPr lang="en-US"/>
              <a:t>2.	The sky is </a:t>
            </a:r>
            <a:r>
              <a:rPr lang="en-US" u="sng"/>
              <a:t>blue</a:t>
            </a:r>
            <a:r>
              <a:rPr lang="en-US"/>
              <a:t>.</a:t>
            </a:r>
            <a:endParaRPr/>
          </a:p>
          <a:p>
            <a:pPr indent="-285750" lvl="1" marL="742950" rtl="0" algn="l">
              <a:lnSpc>
                <a:spcPct val="90000"/>
              </a:lnSpc>
              <a:spcBef>
                <a:spcPts val="1000"/>
              </a:spcBef>
              <a:spcAft>
                <a:spcPts val="0"/>
              </a:spcAft>
              <a:buSzPts val="1280"/>
              <a:buChar char="►"/>
            </a:pPr>
            <a:r>
              <a:rPr lang="en-US"/>
              <a:t>3.	He’s waiting for his </a:t>
            </a:r>
            <a:r>
              <a:rPr lang="en-US" u="sng"/>
              <a:t>special</a:t>
            </a:r>
            <a:r>
              <a:rPr i="1" lang="en-US" u="sng"/>
              <a:t> </a:t>
            </a:r>
            <a:r>
              <a:rPr lang="en-US"/>
              <a:t> someone.</a:t>
            </a:r>
            <a:endParaRPr/>
          </a:p>
          <a:p>
            <a:pPr indent="-285750" lvl="1" marL="742950" rtl="0" algn="l">
              <a:lnSpc>
                <a:spcPct val="90000"/>
              </a:lnSpc>
              <a:spcBef>
                <a:spcPts val="1000"/>
              </a:spcBef>
              <a:spcAft>
                <a:spcPts val="0"/>
              </a:spcAft>
              <a:buSzPts val="1280"/>
              <a:buChar char="►"/>
            </a:pPr>
            <a:r>
              <a:rPr lang="en-US"/>
              <a:t>4.	I am </a:t>
            </a:r>
            <a:r>
              <a:rPr lang="en-US" u="sng"/>
              <a:t>hungry</a:t>
            </a:r>
            <a:r>
              <a:rPr lang="en-US"/>
              <a:t>.</a:t>
            </a:r>
            <a:endParaRPr/>
          </a:p>
          <a:p>
            <a:pPr indent="-204469" lvl="1" marL="742950" rtl="0" algn="l">
              <a:lnSpc>
                <a:spcPct val="90000"/>
              </a:lnSpc>
              <a:spcBef>
                <a:spcPts val="1000"/>
              </a:spcBef>
              <a:spcAft>
                <a:spcPts val="0"/>
              </a:spcAft>
              <a:buSzPts val="1280"/>
              <a:buNone/>
            </a:pPr>
            <a:r>
              <a:t/>
            </a:r>
            <a:endParaRPr/>
          </a:p>
          <a:p>
            <a:pPr indent="-342900" lvl="0" marL="342900" rtl="0" algn="l">
              <a:lnSpc>
                <a:spcPct val="90000"/>
              </a:lnSpc>
              <a:spcBef>
                <a:spcPts val="1000"/>
              </a:spcBef>
              <a:spcAft>
                <a:spcPts val="0"/>
              </a:spcAft>
              <a:buSzPts val="1440"/>
              <a:buChar char="►"/>
            </a:pPr>
            <a:r>
              <a:rPr lang="en-US"/>
              <a:t>Notice how an adjective can be right beside the thing it’s describing, as in examples one and three.</a:t>
            </a:r>
            <a:endParaRPr/>
          </a:p>
          <a:p>
            <a:pPr indent="-342900" lvl="0" marL="342900" rtl="0" algn="l">
              <a:lnSpc>
                <a:spcPct val="90000"/>
              </a:lnSpc>
              <a:spcBef>
                <a:spcPts val="1000"/>
              </a:spcBef>
              <a:spcAft>
                <a:spcPts val="0"/>
              </a:spcAft>
              <a:buSzPts val="1440"/>
              <a:buChar char="►"/>
            </a:pPr>
            <a:r>
              <a:rPr lang="en-US"/>
              <a:t>However, it can also be on the other side of a linking verb, as in examples two and four.</a:t>
            </a:r>
            <a:endParaRPr/>
          </a:p>
          <a:p>
            <a:pPr indent="-204469" lvl="1" marL="742950" rtl="0" algn="l">
              <a:lnSpc>
                <a:spcPct val="90000"/>
              </a:lnSpc>
              <a:spcBef>
                <a:spcPts val="1000"/>
              </a:spcBef>
              <a:spcAft>
                <a:spcPts val="0"/>
              </a:spcAft>
              <a:buSzPts val="1280"/>
              <a:buNone/>
            </a:pPr>
            <a:r>
              <a:t/>
            </a:r>
            <a:endParaRPr u="sng"/>
          </a:p>
          <a:p>
            <a:pPr indent="-204469" lvl="1" marL="742950" rtl="0" algn="l">
              <a:lnSpc>
                <a:spcPct val="90000"/>
              </a:lnSpc>
              <a:spcBef>
                <a:spcPts val="1000"/>
              </a:spcBef>
              <a:spcAft>
                <a:spcPts val="0"/>
              </a:spcAft>
              <a:buSzPts val="1280"/>
              <a:buNone/>
            </a:pPr>
            <a:r>
              <a:t/>
            </a:r>
            <a:endParaRPr u="sng"/>
          </a:p>
          <a:p>
            <a:pPr indent="-251459" lvl="0" marL="342900" rtl="0" algn="l">
              <a:lnSpc>
                <a:spcPct val="90000"/>
              </a:lnSpc>
              <a:spcBef>
                <a:spcPts val="1000"/>
              </a:spcBef>
              <a:spcAft>
                <a:spcPts val="0"/>
              </a:spcAft>
              <a:buSzPts val="1440"/>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4"/>
          <p:cNvSpPr txBox="1"/>
          <p:nvPr>
            <p:ph type="title"/>
          </p:nvPr>
        </p:nvSpPr>
        <p:spPr>
          <a:xfrm>
            <a:off x="609599" y="609600"/>
            <a:ext cx="6347713"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Day 1 – Adjectives, Adverbs, and Articles</a:t>
            </a:r>
            <a:endParaRPr/>
          </a:p>
        </p:txBody>
      </p:sp>
      <p:sp>
        <p:nvSpPr>
          <p:cNvPr id="162" name="Google Shape;162;p4"/>
          <p:cNvSpPr txBox="1"/>
          <p:nvPr>
            <p:ph idx="1" type="body"/>
          </p:nvPr>
        </p:nvSpPr>
        <p:spPr>
          <a:xfrm>
            <a:off x="609599" y="2160590"/>
            <a:ext cx="6347714" cy="388077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440"/>
              <a:buChar char="►"/>
            </a:pPr>
            <a:r>
              <a:rPr lang="en-US" u="sng"/>
              <a:t>Adverbs</a:t>
            </a:r>
            <a:r>
              <a:rPr lang="en-US"/>
              <a:t> describe verbs, adjectives, and other adverbs.  Regular adverbs end in –ly.  Irregular adverbs have their own special form.</a:t>
            </a:r>
            <a:endParaRPr/>
          </a:p>
          <a:p>
            <a:pPr indent="-285750" lvl="1" marL="742950" rtl="0" algn="l">
              <a:spcBef>
                <a:spcPts val="1000"/>
              </a:spcBef>
              <a:spcAft>
                <a:spcPts val="0"/>
              </a:spcAft>
              <a:buSzPts val="1280"/>
              <a:buChar char="►"/>
            </a:pPr>
            <a:r>
              <a:rPr lang="en-US"/>
              <a:t>REGULAR - I walked </a:t>
            </a:r>
            <a:r>
              <a:rPr lang="en-US" u="sng"/>
              <a:t>blissfully</a:t>
            </a:r>
            <a:r>
              <a:rPr lang="en-US"/>
              <a:t> through the garden.</a:t>
            </a:r>
            <a:endParaRPr/>
          </a:p>
          <a:p>
            <a:pPr indent="-285750" lvl="1" marL="742950" rtl="0" algn="l">
              <a:spcBef>
                <a:spcPts val="1000"/>
              </a:spcBef>
              <a:spcAft>
                <a:spcPts val="0"/>
              </a:spcAft>
              <a:buSzPts val="1280"/>
              <a:buChar char="►"/>
            </a:pPr>
            <a:r>
              <a:rPr lang="en-US"/>
              <a:t>REGULAR – I</a:t>
            </a:r>
            <a:r>
              <a:rPr lang="en-US" u="sng"/>
              <a:t> truly </a:t>
            </a:r>
            <a:r>
              <a:rPr lang="en-US"/>
              <a:t>wanted to go for a steak.</a:t>
            </a:r>
            <a:endParaRPr/>
          </a:p>
          <a:p>
            <a:pPr indent="-204469" lvl="1" marL="742950" rtl="0" algn="l">
              <a:spcBef>
                <a:spcPts val="1000"/>
              </a:spcBef>
              <a:spcAft>
                <a:spcPts val="0"/>
              </a:spcAft>
              <a:buSzPts val="1280"/>
              <a:buNone/>
            </a:pPr>
            <a:r>
              <a:t/>
            </a:r>
            <a:endParaRPr/>
          </a:p>
          <a:p>
            <a:pPr indent="-285750" lvl="1" marL="742950" rtl="0" algn="l">
              <a:spcBef>
                <a:spcPts val="1000"/>
              </a:spcBef>
              <a:spcAft>
                <a:spcPts val="0"/>
              </a:spcAft>
              <a:buSzPts val="1280"/>
              <a:buChar char="►"/>
            </a:pPr>
            <a:r>
              <a:rPr lang="en-US"/>
              <a:t>IRREGULAR – Joe-Bob is </a:t>
            </a:r>
            <a:r>
              <a:rPr lang="en-US" u="sng"/>
              <a:t>very</a:t>
            </a:r>
            <a:r>
              <a:rPr lang="en-US"/>
              <a:t> thirsty.</a:t>
            </a:r>
            <a:endParaRPr/>
          </a:p>
          <a:p>
            <a:pPr indent="-285750" lvl="1" marL="742950" rtl="0" algn="l">
              <a:spcBef>
                <a:spcPts val="1000"/>
              </a:spcBef>
              <a:spcAft>
                <a:spcPts val="0"/>
              </a:spcAft>
              <a:buSzPts val="1280"/>
              <a:buChar char="►"/>
            </a:pPr>
            <a:r>
              <a:rPr lang="en-US"/>
              <a:t>IRREGULAR – Gilbert </a:t>
            </a:r>
            <a:r>
              <a:rPr lang="en-US" u="sng"/>
              <a:t>never</a:t>
            </a:r>
            <a:r>
              <a:rPr lang="en-US"/>
              <a:t> eats cabbage.</a:t>
            </a:r>
            <a:endParaRPr/>
          </a:p>
          <a:p>
            <a:pPr indent="-204469" lvl="1" marL="742950" rtl="0" algn="l">
              <a:spcBef>
                <a:spcPts val="1000"/>
              </a:spcBef>
              <a:spcAft>
                <a:spcPts val="0"/>
              </a:spcAft>
              <a:buSzPts val="1280"/>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5"/>
          <p:cNvSpPr txBox="1"/>
          <p:nvPr>
            <p:ph type="title"/>
          </p:nvPr>
        </p:nvSpPr>
        <p:spPr>
          <a:xfrm>
            <a:off x="609599" y="609600"/>
            <a:ext cx="6347713"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Day 1 – Adjectives, Adverbs, and Articles</a:t>
            </a:r>
            <a:endParaRPr/>
          </a:p>
        </p:txBody>
      </p:sp>
      <p:sp>
        <p:nvSpPr>
          <p:cNvPr id="168" name="Google Shape;168;p5"/>
          <p:cNvSpPr txBox="1"/>
          <p:nvPr>
            <p:ph idx="1" type="body"/>
          </p:nvPr>
        </p:nvSpPr>
        <p:spPr>
          <a:xfrm>
            <a:off x="609599" y="2160590"/>
            <a:ext cx="6347714" cy="3880773"/>
          </a:xfrm>
          <a:prstGeom prst="rect">
            <a:avLst/>
          </a:prstGeom>
          <a:noFill/>
          <a:ln>
            <a:noFill/>
          </a:ln>
        </p:spPr>
        <p:txBody>
          <a:bodyPr anchorCtr="0" anchor="t" bIns="45700" lIns="91425" spcFirstLastPara="1" rIns="91425" wrap="square" tIns="45700">
            <a:normAutofit/>
          </a:bodyPr>
          <a:lstStyle/>
          <a:p>
            <a:pPr indent="-342900" lvl="0" marL="342900" rtl="0" algn="l">
              <a:lnSpc>
                <a:spcPct val="80000"/>
              </a:lnSpc>
              <a:spcBef>
                <a:spcPts val="0"/>
              </a:spcBef>
              <a:spcAft>
                <a:spcPts val="0"/>
              </a:spcAft>
              <a:buSzPts val="1224"/>
              <a:buChar char="►"/>
            </a:pPr>
            <a:r>
              <a:rPr lang="en-US" sz="1530"/>
              <a:t>Articles are really a type of adjective.  They’re just a bit more specific.</a:t>
            </a:r>
            <a:endParaRPr/>
          </a:p>
          <a:p>
            <a:pPr indent="-342900" lvl="0" marL="342900" rtl="0" algn="l">
              <a:lnSpc>
                <a:spcPct val="80000"/>
              </a:lnSpc>
              <a:spcBef>
                <a:spcPts val="1000"/>
              </a:spcBef>
              <a:spcAft>
                <a:spcPts val="0"/>
              </a:spcAft>
              <a:buSzPts val="1224"/>
              <a:buChar char="►"/>
            </a:pPr>
            <a:r>
              <a:rPr lang="en-US" sz="1530"/>
              <a:t>Articles are words like a, an, and the.</a:t>
            </a:r>
            <a:endParaRPr/>
          </a:p>
          <a:p>
            <a:pPr indent="-342900" lvl="0" marL="342900" rtl="0" algn="l">
              <a:lnSpc>
                <a:spcPct val="80000"/>
              </a:lnSpc>
              <a:spcBef>
                <a:spcPts val="1000"/>
              </a:spcBef>
              <a:spcAft>
                <a:spcPts val="0"/>
              </a:spcAft>
              <a:buSzPts val="1224"/>
              <a:buChar char="►"/>
            </a:pPr>
            <a:r>
              <a:rPr lang="en-US" sz="1530"/>
              <a:t>That’s pretty much it.</a:t>
            </a:r>
            <a:endParaRPr/>
          </a:p>
          <a:p>
            <a:pPr indent="-285750" lvl="1" marL="742950" rtl="0" algn="l">
              <a:lnSpc>
                <a:spcPct val="80000"/>
              </a:lnSpc>
              <a:spcBef>
                <a:spcPts val="1000"/>
              </a:spcBef>
              <a:spcAft>
                <a:spcPts val="0"/>
              </a:spcAft>
              <a:buSzPts val="1088"/>
              <a:buChar char="►"/>
            </a:pPr>
            <a:r>
              <a:rPr lang="en-US" sz="1360"/>
              <a:t>A wheel of cheese.</a:t>
            </a:r>
            <a:endParaRPr/>
          </a:p>
          <a:p>
            <a:pPr indent="-285750" lvl="1" marL="742950" rtl="0" algn="l">
              <a:lnSpc>
                <a:spcPct val="80000"/>
              </a:lnSpc>
              <a:spcBef>
                <a:spcPts val="1000"/>
              </a:spcBef>
              <a:spcAft>
                <a:spcPts val="0"/>
              </a:spcAft>
              <a:buSzPts val="1088"/>
              <a:buChar char="►"/>
            </a:pPr>
            <a:r>
              <a:rPr lang="en-US" sz="1360"/>
              <a:t>An apple.</a:t>
            </a:r>
            <a:endParaRPr/>
          </a:p>
          <a:p>
            <a:pPr indent="-285750" lvl="1" marL="742950" rtl="0" algn="l">
              <a:lnSpc>
                <a:spcPct val="80000"/>
              </a:lnSpc>
              <a:spcBef>
                <a:spcPts val="1000"/>
              </a:spcBef>
              <a:spcAft>
                <a:spcPts val="0"/>
              </a:spcAft>
              <a:buSzPts val="1088"/>
              <a:buChar char="►"/>
            </a:pPr>
            <a:r>
              <a:rPr lang="en-US" sz="1360"/>
              <a:t>The chosen one.</a:t>
            </a:r>
            <a:endParaRPr/>
          </a:p>
          <a:p>
            <a:pPr indent="-216662" lvl="1" marL="742950" rtl="0" algn="l">
              <a:lnSpc>
                <a:spcPct val="80000"/>
              </a:lnSpc>
              <a:spcBef>
                <a:spcPts val="1000"/>
              </a:spcBef>
              <a:spcAft>
                <a:spcPts val="0"/>
              </a:spcAft>
              <a:buSzPts val="1088"/>
              <a:buNone/>
            </a:pPr>
            <a:r>
              <a:t/>
            </a:r>
            <a:endParaRPr sz="1360"/>
          </a:p>
          <a:p>
            <a:pPr indent="-342900" lvl="0" marL="342900" rtl="0" algn="l">
              <a:lnSpc>
                <a:spcPct val="80000"/>
              </a:lnSpc>
              <a:spcBef>
                <a:spcPts val="1000"/>
              </a:spcBef>
              <a:spcAft>
                <a:spcPts val="0"/>
              </a:spcAft>
              <a:buSzPts val="1224"/>
              <a:buChar char="►"/>
            </a:pPr>
            <a:r>
              <a:rPr lang="en-US" sz="1530"/>
              <a:t>They still describe nouns and pronouns, like adjectives do, but in a very subtle way.</a:t>
            </a:r>
            <a:endParaRPr/>
          </a:p>
          <a:p>
            <a:pPr indent="-285750" lvl="1" marL="742950" rtl="0" algn="l">
              <a:lnSpc>
                <a:spcPct val="80000"/>
              </a:lnSpc>
              <a:spcBef>
                <a:spcPts val="1000"/>
              </a:spcBef>
              <a:spcAft>
                <a:spcPts val="0"/>
              </a:spcAft>
              <a:buSzPts val="1088"/>
              <a:buChar char="►"/>
            </a:pPr>
            <a:r>
              <a:rPr lang="en-US" sz="1360"/>
              <a:t>A – singular, but not specific.</a:t>
            </a:r>
            <a:endParaRPr/>
          </a:p>
          <a:p>
            <a:pPr indent="-285750" lvl="1" marL="742950" rtl="0" algn="l">
              <a:lnSpc>
                <a:spcPct val="80000"/>
              </a:lnSpc>
              <a:spcBef>
                <a:spcPts val="1000"/>
              </a:spcBef>
              <a:spcAft>
                <a:spcPts val="0"/>
              </a:spcAft>
              <a:buSzPts val="1088"/>
              <a:buChar char="►"/>
            </a:pPr>
            <a:r>
              <a:rPr lang="en-US" sz="1360"/>
              <a:t>An – singular, but not specific</a:t>
            </a:r>
            <a:endParaRPr/>
          </a:p>
          <a:p>
            <a:pPr indent="-285750" lvl="1" marL="742950" rtl="0" algn="l">
              <a:lnSpc>
                <a:spcPct val="80000"/>
              </a:lnSpc>
              <a:spcBef>
                <a:spcPts val="1000"/>
              </a:spcBef>
              <a:spcAft>
                <a:spcPts val="0"/>
              </a:spcAft>
              <a:buSzPts val="1088"/>
              <a:buChar char="►"/>
            </a:pPr>
            <a:r>
              <a:rPr lang="en-US" sz="1360"/>
              <a:t>The – singular and specific.</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6"/>
          <p:cNvSpPr txBox="1"/>
          <p:nvPr>
            <p:ph type="title"/>
          </p:nvPr>
        </p:nvSpPr>
        <p:spPr>
          <a:xfrm>
            <a:off x="609599" y="609600"/>
            <a:ext cx="6347713"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Vocabulary - List 3</a:t>
            </a:r>
            <a:endParaRPr/>
          </a:p>
        </p:txBody>
      </p:sp>
      <p:sp>
        <p:nvSpPr>
          <p:cNvPr id="174" name="Google Shape;174;p6"/>
          <p:cNvSpPr txBox="1"/>
          <p:nvPr>
            <p:ph idx="1" type="body"/>
          </p:nvPr>
        </p:nvSpPr>
        <p:spPr>
          <a:xfrm>
            <a:off x="609599" y="2160590"/>
            <a:ext cx="6347714" cy="388077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440"/>
              <a:buChar char="►"/>
            </a:pPr>
            <a:r>
              <a:rPr lang="en-US"/>
              <a:t>Your vocabulary words for the week are as follows.  Complete the practice problems as part of today’s exercises, but know that you will need to study these words on your own to be fully prepared for the vocabulary section of this week’s quiz.</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7"/>
          <p:cNvSpPr txBox="1"/>
          <p:nvPr>
            <p:ph type="title"/>
          </p:nvPr>
        </p:nvSpPr>
        <p:spPr>
          <a:xfrm>
            <a:off x="457200" y="0"/>
            <a:ext cx="8229600" cy="11430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Vocabulary List 3 – Words 1-5</a:t>
            </a:r>
            <a:endParaRPr/>
          </a:p>
        </p:txBody>
      </p:sp>
      <p:sp>
        <p:nvSpPr>
          <p:cNvPr id="180" name="Google Shape;180;p7"/>
          <p:cNvSpPr txBox="1"/>
          <p:nvPr>
            <p:ph idx="1" type="body"/>
          </p:nvPr>
        </p:nvSpPr>
        <p:spPr>
          <a:xfrm>
            <a:off x="0" y="1143000"/>
            <a:ext cx="9144000" cy="5715000"/>
          </a:xfrm>
          <a:prstGeom prst="rect">
            <a:avLst/>
          </a:prstGeom>
          <a:noFill/>
          <a:ln>
            <a:noFill/>
          </a:ln>
        </p:spPr>
        <p:txBody>
          <a:bodyPr anchorCtr="0" anchor="t" bIns="45700" lIns="91425" spcFirstLastPara="1" rIns="91425" wrap="square" tIns="45700">
            <a:normAutofit/>
          </a:bodyPr>
          <a:lstStyle/>
          <a:p>
            <a:pPr indent="0" lvl="0" marL="0" rtl="0" algn="l">
              <a:lnSpc>
                <a:spcPct val="80000"/>
              </a:lnSpc>
              <a:spcBef>
                <a:spcPts val="0"/>
              </a:spcBef>
              <a:spcAft>
                <a:spcPts val="0"/>
              </a:spcAft>
              <a:buSzPts val="900"/>
              <a:buNone/>
            </a:pPr>
            <a:r>
              <a:rPr lang="en-US" sz="1125"/>
              <a:t>1.	Blench – (Verb) – To shrink, flinch, quail.</a:t>
            </a:r>
            <a:endParaRPr/>
          </a:p>
          <a:p>
            <a:pPr indent="0" lvl="0" marL="0" rtl="0" algn="l">
              <a:lnSpc>
                <a:spcPct val="80000"/>
              </a:lnSpc>
              <a:spcBef>
                <a:spcPts val="1000"/>
              </a:spcBef>
              <a:spcAft>
                <a:spcPts val="0"/>
              </a:spcAft>
              <a:buSzPts val="900"/>
              <a:buNone/>
            </a:pPr>
            <a:r>
              <a:rPr lang="en-US" sz="1125"/>
              <a:t>Example – The coward </a:t>
            </a:r>
            <a:r>
              <a:rPr lang="en-US" sz="1125" u="sng"/>
              <a:t>blench</a:t>
            </a:r>
            <a:r>
              <a:rPr lang="en-US" sz="1125"/>
              <a:t>ed before the mighty dragon.</a:t>
            </a:r>
            <a:endParaRPr/>
          </a:p>
          <a:p>
            <a:pPr indent="0" lvl="0" marL="0" rtl="0" algn="l">
              <a:lnSpc>
                <a:spcPct val="80000"/>
              </a:lnSpc>
              <a:spcBef>
                <a:spcPts val="1000"/>
              </a:spcBef>
              <a:spcAft>
                <a:spcPts val="0"/>
              </a:spcAft>
              <a:buSzPts val="900"/>
              <a:buNone/>
            </a:pPr>
            <a:r>
              <a:rPr lang="en-US" sz="1125"/>
              <a:t>Synonyms – Shrink, flinch, quail.		Antonyms – calm, face, steady.</a:t>
            </a:r>
            <a:endParaRPr/>
          </a:p>
          <a:p>
            <a:pPr indent="0" lvl="0" marL="0" rtl="0" algn="l">
              <a:lnSpc>
                <a:spcPct val="80000"/>
              </a:lnSpc>
              <a:spcBef>
                <a:spcPts val="1000"/>
              </a:spcBef>
              <a:spcAft>
                <a:spcPts val="0"/>
              </a:spcAft>
              <a:buSzPts val="900"/>
              <a:buNone/>
            </a:pPr>
            <a:r>
              <a:rPr lang="en-US" sz="1125"/>
              <a:t> </a:t>
            </a:r>
            <a:endParaRPr/>
          </a:p>
          <a:p>
            <a:pPr indent="0" lvl="0" marL="0" rtl="0" algn="l">
              <a:lnSpc>
                <a:spcPct val="80000"/>
              </a:lnSpc>
              <a:spcBef>
                <a:spcPts val="1000"/>
              </a:spcBef>
              <a:spcAft>
                <a:spcPts val="0"/>
              </a:spcAft>
              <a:buSzPts val="900"/>
              <a:buNone/>
            </a:pPr>
            <a:r>
              <a:rPr lang="en-US" sz="1125"/>
              <a:t>2.	Brandish – (Verb) – to shake or wave, as a weapon; flourish.</a:t>
            </a:r>
            <a:endParaRPr/>
          </a:p>
          <a:p>
            <a:pPr indent="0" lvl="0" marL="0" rtl="0" algn="l">
              <a:lnSpc>
                <a:spcPct val="80000"/>
              </a:lnSpc>
              <a:spcBef>
                <a:spcPts val="1000"/>
              </a:spcBef>
              <a:spcAft>
                <a:spcPts val="0"/>
              </a:spcAft>
              <a:buSzPts val="900"/>
              <a:buNone/>
            </a:pPr>
            <a:r>
              <a:rPr lang="en-US" sz="1125"/>
              <a:t>Example – He </a:t>
            </a:r>
            <a:r>
              <a:rPr lang="en-US" sz="1125" u="sng"/>
              <a:t>brandish</a:t>
            </a:r>
            <a:r>
              <a:rPr lang="en-US" sz="1125"/>
              <a:t>ed his sword as he rode into battle.</a:t>
            </a:r>
            <a:endParaRPr/>
          </a:p>
          <a:p>
            <a:pPr indent="0" lvl="0" marL="0" rtl="0" algn="l">
              <a:lnSpc>
                <a:spcPct val="80000"/>
              </a:lnSpc>
              <a:spcBef>
                <a:spcPts val="1000"/>
              </a:spcBef>
              <a:spcAft>
                <a:spcPts val="0"/>
              </a:spcAft>
              <a:buSzPts val="900"/>
              <a:buNone/>
            </a:pPr>
            <a:r>
              <a:rPr lang="en-US" sz="1125"/>
              <a:t>Synonyms – wield, flourish, wave.		Antonyms – Abandon, conceal, hide.</a:t>
            </a:r>
            <a:endParaRPr/>
          </a:p>
          <a:p>
            <a:pPr indent="0" lvl="0" marL="0" rtl="0" algn="l">
              <a:lnSpc>
                <a:spcPct val="80000"/>
              </a:lnSpc>
              <a:spcBef>
                <a:spcPts val="1000"/>
              </a:spcBef>
              <a:spcAft>
                <a:spcPts val="0"/>
              </a:spcAft>
              <a:buSzPts val="900"/>
              <a:buNone/>
            </a:pPr>
            <a:r>
              <a:rPr lang="en-US" sz="1125"/>
              <a:t> </a:t>
            </a:r>
            <a:endParaRPr/>
          </a:p>
          <a:p>
            <a:pPr indent="0" lvl="0" marL="0" rtl="0" algn="l">
              <a:lnSpc>
                <a:spcPct val="80000"/>
              </a:lnSpc>
              <a:spcBef>
                <a:spcPts val="1000"/>
              </a:spcBef>
              <a:spcAft>
                <a:spcPts val="0"/>
              </a:spcAft>
              <a:buSzPts val="900"/>
              <a:buNone/>
            </a:pPr>
            <a:r>
              <a:rPr lang="en-US" sz="1125"/>
              <a:t>3.	Dauntless – (Adjective) – Not to be intimidated; fearless; intrepid; bold.</a:t>
            </a:r>
            <a:endParaRPr/>
          </a:p>
          <a:p>
            <a:pPr indent="0" lvl="0" marL="0" rtl="0" algn="l">
              <a:lnSpc>
                <a:spcPct val="80000"/>
              </a:lnSpc>
              <a:spcBef>
                <a:spcPts val="1000"/>
              </a:spcBef>
              <a:spcAft>
                <a:spcPts val="0"/>
              </a:spcAft>
              <a:buSzPts val="900"/>
              <a:buNone/>
            </a:pPr>
            <a:r>
              <a:rPr lang="en-US" sz="1125"/>
              <a:t>Example – The </a:t>
            </a:r>
            <a:r>
              <a:rPr lang="en-US" sz="1125" u="sng"/>
              <a:t>dauntless</a:t>
            </a:r>
            <a:r>
              <a:rPr lang="en-US" sz="1125"/>
              <a:t> adventurer walked onward into the zombie-filled tomb.</a:t>
            </a:r>
            <a:endParaRPr/>
          </a:p>
          <a:p>
            <a:pPr indent="0" lvl="0" marL="0" rtl="0" algn="l">
              <a:lnSpc>
                <a:spcPct val="80000"/>
              </a:lnSpc>
              <a:spcBef>
                <a:spcPts val="1000"/>
              </a:spcBef>
              <a:spcAft>
                <a:spcPts val="0"/>
              </a:spcAft>
              <a:buSzPts val="900"/>
              <a:buNone/>
            </a:pPr>
            <a:r>
              <a:rPr lang="en-US" sz="1125"/>
              <a:t>Synonyms – fearless, intrepid, bold.		Antonyms – Afraid, fearful, disheartened.</a:t>
            </a:r>
            <a:endParaRPr/>
          </a:p>
          <a:p>
            <a:pPr indent="0" lvl="0" marL="0" rtl="0" algn="l">
              <a:lnSpc>
                <a:spcPct val="80000"/>
              </a:lnSpc>
              <a:spcBef>
                <a:spcPts val="1000"/>
              </a:spcBef>
              <a:spcAft>
                <a:spcPts val="0"/>
              </a:spcAft>
              <a:buSzPts val="900"/>
              <a:buNone/>
            </a:pPr>
            <a:r>
              <a:rPr lang="en-US" sz="1125"/>
              <a:t> </a:t>
            </a:r>
            <a:endParaRPr/>
          </a:p>
          <a:p>
            <a:pPr indent="0" lvl="0" marL="0" rtl="0" algn="l">
              <a:lnSpc>
                <a:spcPct val="80000"/>
              </a:lnSpc>
              <a:spcBef>
                <a:spcPts val="1000"/>
              </a:spcBef>
              <a:spcAft>
                <a:spcPts val="0"/>
              </a:spcAft>
              <a:buSzPts val="900"/>
              <a:buNone/>
            </a:pPr>
            <a:r>
              <a:rPr lang="en-US" sz="1125"/>
              <a:t>4.	Falchion – (Noun) - a broad sword having a convex edge curving sharply to the point; a generic term for any sword.</a:t>
            </a:r>
            <a:endParaRPr/>
          </a:p>
          <a:p>
            <a:pPr indent="0" lvl="0" marL="0" rtl="0" algn="l">
              <a:lnSpc>
                <a:spcPct val="80000"/>
              </a:lnSpc>
              <a:spcBef>
                <a:spcPts val="1000"/>
              </a:spcBef>
              <a:spcAft>
                <a:spcPts val="0"/>
              </a:spcAft>
              <a:buSzPts val="900"/>
              <a:buNone/>
            </a:pPr>
            <a:r>
              <a:rPr lang="en-US" sz="1125"/>
              <a:t>Example – Joe-Bob the Mighty swung his </a:t>
            </a:r>
            <a:r>
              <a:rPr lang="en-US" sz="1125" u="sng"/>
              <a:t>falchion</a:t>
            </a:r>
            <a:r>
              <a:rPr lang="en-US" sz="1125"/>
              <a:t> at the sea serpent, cleaving it in two.</a:t>
            </a:r>
            <a:endParaRPr/>
          </a:p>
          <a:p>
            <a:pPr indent="0" lvl="0" marL="0" rtl="0" algn="l">
              <a:lnSpc>
                <a:spcPct val="80000"/>
              </a:lnSpc>
              <a:spcBef>
                <a:spcPts val="1000"/>
              </a:spcBef>
              <a:spcAft>
                <a:spcPts val="0"/>
              </a:spcAft>
              <a:buSzPts val="900"/>
              <a:buNone/>
            </a:pPr>
            <a:r>
              <a:rPr lang="en-US" sz="1125"/>
              <a:t>Synonyms – sword, blade.			Antonyms – N/A</a:t>
            </a:r>
            <a:endParaRPr/>
          </a:p>
          <a:p>
            <a:pPr indent="0" lvl="0" marL="0" rtl="0" algn="l">
              <a:lnSpc>
                <a:spcPct val="80000"/>
              </a:lnSpc>
              <a:spcBef>
                <a:spcPts val="1000"/>
              </a:spcBef>
              <a:spcAft>
                <a:spcPts val="0"/>
              </a:spcAft>
              <a:buSzPts val="900"/>
              <a:buNone/>
            </a:pPr>
            <a:r>
              <a:rPr lang="en-US" sz="1125"/>
              <a:t> </a:t>
            </a:r>
            <a:endParaRPr/>
          </a:p>
          <a:p>
            <a:pPr indent="0" lvl="0" marL="0" rtl="0" algn="l">
              <a:lnSpc>
                <a:spcPct val="80000"/>
              </a:lnSpc>
              <a:spcBef>
                <a:spcPts val="1000"/>
              </a:spcBef>
              <a:spcAft>
                <a:spcPts val="0"/>
              </a:spcAft>
              <a:buSzPts val="900"/>
              <a:buNone/>
            </a:pPr>
            <a:r>
              <a:rPr lang="en-US" sz="1125"/>
              <a:t>5.	Forlorn – (Adjective) – desolate or dreary; unhappy or miserable, as in feeling, condition, or appearance.</a:t>
            </a:r>
            <a:endParaRPr/>
          </a:p>
          <a:p>
            <a:pPr indent="0" lvl="0" marL="0" rtl="0" algn="l">
              <a:lnSpc>
                <a:spcPct val="80000"/>
              </a:lnSpc>
              <a:spcBef>
                <a:spcPts val="1000"/>
              </a:spcBef>
              <a:spcAft>
                <a:spcPts val="0"/>
              </a:spcAft>
              <a:buSzPts val="900"/>
              <a:buNone/>
            </a:pPr>
            <a:r>
              <a:rPr lang="en-US" sz="1125"/>
              <a:t>Example – After the battle was over, the warrior became </a:t>
            </a:r>
            <a:r>
              <a:rPr lang="en-US" sz="1125" u="sng"/>
              <a:t>forlorn</a:t>
            </a:r>
            <a:r>
              <a:rPr lang="en-US" sz="1125"/>
              <a:t>, as he realized all his companions were dead.</a:t>
            </a:r>
            <a:endParaRPr/>
          </a:p>
          <a:p>
            <a:pPr indent="0" lvl="0" marL="0" rtl="0" algn="l">
              <a:lnSpc>
                <a:spcPct val="80000"/>
              </a:lnSpc>
              <a:spcBef>
                <a:spcPts val="1000"/>
              </a:spcBef>
              <a:spcAft>
                <a:spcPts val="0"/>
              </a:spcAft>
              <a:buSzPts val="900"/>
              <a:buNone/>
            </a:pPr>
            <a:r>
              <a:rPr lang="en-US" sz="1125"/>
              <a:t>Synonyms – dreary, unhappy, miserable.	Antonyms – cheerful, elated, happy, hopeful.</a:t>
            </a:r>
            <a:endParaRPr/>
          </a:p>
          <a:p>
            <a:pPr indent="0" lvl="0" marL="0" rtl="0" algn="l">
              <a:lnSpc>
                <a:spcPct val="80000"/>
              </a:lnSpc>
              <a:spcBef>
                <a:spcPts val="1000"/>
              </a:spcBef>
              <a:spcAft>
                <a:spcPts val="0"/>
              </a:spcAft>
              <a:buSzPts val="900"/>
              <a:buNone/>
            </a:pPr>
            <a:r>
              <a:rPr lang="en-US" sz="1125"/>
              <a:t> </a:t>
            </a:r>
            <a:endParaRPr sz="1125"/>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sp>
        <p:nvSpPr>
          <p:cNvPr id="185" name="Google Shape;185;p8"/>
          <p:cNvSpPr txBox="1"/>
          <p:nvPr>
            <p:ph type="title"/>
          </p:nvPr>
        </p:nvSpPr>
        <p:spPr>
          <a:xfrm>
            <a:off x="457200" y="0"/>
            <a:ext cx="8229600" cy="11430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Vocabulary List 3 – Words 6-10</a:t>
            </a:r>
            <a:endParaRPr/>
          </a:p>
        </p:txBody>
      </p:sp>
      <p:sp>
        <p:nvSpPr>
          <p:cNvPr id="186" name="Google Shape;186;p8"/>
          <p:cNvSpPr txBox="1"/>
          <p:nvPr>
            <p:ph idx="1" type="body"/>
          </p:nvPr>
        </p:nvSpPr>
        <p:spPr>
          <a:xfrm>
            <a:off x="0" y="1143000"/>
            <a:ext cx="9144000" cy="5715000"/>
          </a:xfrm>
          <a:prstGeom prst="rect">
            <a:avLst/>
          </a:prstGeom>
          <a:noFill/>
          <a:ln>
            <a:noFill/>
          </a:ln>
        </p:spPr>
        <p:txBody>
          <a:bodyPr anchorCtr="0" anchor="t" bIns="45700" lIns="91425" spcFirstLastPara="1" rIns="91425" wrap="square" tIns="45700">
            <a:normAutofit/>
          </a:bodyPr>
          <a:lstStyle/>
          <a:p>
            <a:pPr indent="0" lvl="0" marL="0" rtl="0" algn="l">
              <a:lnSpc>
                <a:spcPct val="80000"/>
              </a:lnSpc>
              <a:spcBef>
                <a:spcPts val="0"/>
              </a:spcBef>
              <a:spcAft>
                <a:spcPts val="0"/>
              </a:spcAft>
              <a:buSzPts val="1116"/>
              <a:buNone/>
            </a:pPr>
            <a:r>
              <a:rPr lang="en-US" sz="1395"/>
              <a:t>6.	Fray – (Noun) – a fight, battle, or skirmish.</a:t>
            </a:r>
            <a:endParaRPr/>
          </a:p>
          <a:p>
            <a:pPr indent="0" lvl="0" marL="0" rtl="0" algn="l">
              <a:lnSpc>
                <a:spcPct val="80000"/>
              </a:lnSpc>
              <a:spcBef>
                <a:spcPts val="1000"/>
              </a:spcBef>
              <a:spcAft>
                <a:spcPts val="0"/>
              </a:spcAft>
              <a:buSzPts val="1116"/>
              <a:buNone/>
            </a:pPr>
            <a:r>
              <a:rPr lang="en-US" sz="1395"/>
              <a:t>Example – The onlookers saw Joe-Bob battling Gilbert Goober and decided to stay out of the </a:t>
            </a:r>
            <a:r>
              <a:rPr lang="en-US" sz="1395" u="sng"/>
              <a:t>fray</a:t>
            </a:r>
            <a:r>
              <a:rPr lang="en-US" sz="1395"/>
              <a:t>.</a:t>
            </a:r>
            <a:endParaRPr/>
          </a:p>
          <a:p>
            <a:pPr indent="0" lvl="0" marL="0" rtl="0" algn="l">
              <a:lnSpc>
                <a:spcPct val="80000"/>
              </a:lnSpc>
              <a:spcBef>
                <a:spcPts val="1000"/>
              </a:spcBef>
              <a:spcAft>
                <a:spcPts val="0"/>
              </a:spcAft>
              <a:buSzPts val="1116"/>
              <a:buNone/>
            </a:pPr>
            <a:r>
              <a:rPr lang="en-US" sz="1395"/>
              <a:t>Synonyms – fight, battle, skirmish.		Antonyms – Peace, accord, agreement, truce.</a:t>
            </a:r>
            <a:endParaRPr/>
          </a:p>
          <a:p>
            <a:pPr indent="0" lvl="0" marL="0" rtl="0" algn="l">
              <a:lnSpc>
                <a:spcPct val="80000"/>
              </a:lnSpc>
              <a:spcBef>
                <a:spcPts val="1000"/>
              </a:spcBef>
              <a:spcAft>
                <a:spcPts val="0"/>
              </a:spcAft>
              <a:buSzPts val="1116"/>
              <a:buNone/>
            </a:pPr>
            <a:r>
              <a:rPr lang="en-US" sz="1395"/>
              <a:t> </a:t>
            </a:r>
            <a:endParaRPr/>
          </a:p>
          <a:p>
            <a:pPr indent="0" lvl="0" marL="0" rtl="0" algn="l">
              <a:lnSpc>
                <a:spcPct val="80000"/>
              </a:lnSpc>
              <a:spcBef>
                <a:spcPts val="1000"/>
              </a:spcBef>
              <a:spcAft>
                <a:spcPts val="0"/>
              </a:spcAft>
              <a:buSzPts val="1116"/>
              <a:buNone/>
            </a:pPr>
            <a:r>
              <a:rPr lang="en-US" sz="1395"/>
              <a:t>7.	Grapple – (Verb) – to hold or make fast to something; to seize in a firm grip.</a:t>
            </a:r>
            <a:endParaRPr/>
          </a:p>
          <a:p>
            <a:pPr indent="0" lvl="0" marL="0" rtl="0" algn="l">
              <a:lnSpc>
                <a:spcPct val="80000"/>
              </a:lnSpc>
              <a:spcBef>
                <a:spcPts val="1000"/>
              </a:spcBef>
              <a:spcAft>
                <a:spcPts val="0"/>
              </a:spcAft>
              <a:buSzPts val="1116"/>
              <a:buNone/>
            </a:pPr>
            <a:r>
              <a:rPr lang="en-US" sz="1395"/>
              <a:t>Example – The warrior </a:t>
            </a:r>
            <a:r>
              <a:rPr lang="en-US" sz="1395" u="sng"/>
              <a:t>grapple</a:t>
            </a:r>
            <a:r>
              <a:rPr lang="en-US" sz="1395"/>
              <a:t>d with the monster, holding it and pushing it off the cliff.</a:t>
            </a:r>
            <a:endParaRPr/>
          </a:p>
          <a:p>
            <a:pPr indent="0" lvl="0" marL="0" rtl="0" algn="l">
              <a:lnSpc>
                <a:spcPct val="80000"/>
              </a:lnSpc>
              <a:spcBef>
                <a:spcPts val="1000"/>
              </a:spcBef>
              <a:spcAft>
                <a:spcPts val="0"/>
              </a:spcAft>
              <a:buSzPts val="1116"/>
              <a:buNone/>
            </a:pPr>
            <a:r>
              <a:rPr lang="en-US" sz="1395"/>
              <a:t>Synonyms – Hold, grip, seize.		Antonym – Let go, release, loose.</a:t>
            </a:r>
            <a:endParaRPr/>
          </a:p>
          <a:p>
            <a:pPr indent="0" lvl="0" marL="0" rtl="0" algn="l">
              <a:lnSpc>
                <a:spcPct val="80000"/>
              </a:lnSpc>
              <a:spcBef>
                <a:spcPts val="1000"/>
              </a:spcBef>
              <a:spcAft>
                <a:spcPts val="0"/>
              </a:spcAft>
              <a:buSzPts val="1116"/>
              <a:buNone/>
            </a:pPr>
            <a:r>
              <a:rPr lang="en-US" sz="1395"/>
              <a:t> </a:t>
            </a:r>
            <a:endParaRPr/>
          </a:p>
          <a:p>
            <a:pPr indent="0" lvl="0" marL="0" rtl="0" algn="l">
              <a:lnSpc>
                <a:spcPct val="80000"/>
              </a:lnSpc>
              <a:spcBef>
                <a:spcPts val="1000"/>
              </a:spcBef>
              <a:spcAft>
                <a:spcPts val="0"/>
              </a:spcAft>
              <a:buSzPts val="1116"/>
              <a:buNone/>
            </a:pPr>
            <a:r>
              <a:rPr lang="en-US" sz="1395"/>
              <a:t>8.	Guerdon – (Noun) – A reward, recompense, or requital.</a:t>
            </a:r>
            <a:endParaRPr/>
          </a:p>
          <a:p>
            <a:pPr indent="0" lvl="0" marL="0" rtl="0" algn="l">
              <a:lnSpc>
                <a:spcPct val="80000"/>
              </a:lnSpc>
              <a:spcBef>
                <a:spcPts val="1000"/>
              </a:spcBef>
              <a:spcAft>
                <a:spcPts val="0"/>
              </a:spcAft>
              <a:buSzPts val="1116"/>
              <a:buNone/>
            </a:pPr>
            <a:r>
              <a:rPr lang="en-US" sz="1395"/>
              <a:t>Example – After killing the beast, the hero received a mountain of gold as a </a:t>
            </a:r>
            <a:r>
              <a:rPr lang="en-US" sz="1395" u="sng"/>
              <a:t>guerdon</a:t>
            </a:r>
            <a:r>
              <a:rPr lang="en-US" sz="1395"/>
              <a:t>.</a:t>
            </a:r>
            <a:endParaRPr/>
          </a:p>
          <a:p>
            <a:pPr indent="0" lvl="0" marL="0" rtl="0" algn="l">
              <a:lnSpc>
                <a:spcPct val="80000"/>
              </a:lnSpc>
              <a:spcBef>
                <a:spcPts val="1000"/>
              </a:spcBef>
              <a:spcAft>
                <a:spcPts val="0"/>
              </a:spcAft>
              <a:buSzPts val="1116"/>
              <a:buNone/>
            </a:pPr>
            <a:r>
              <a:rPr lang="en-US" sz="1395"/>
              <a:t>Synonyms – reward, recompense, requital.	Antonym – N/A</a:t>
            </a:r>
            <a:endParaRPr/>
          </a:p>
          <a:p>
            <a:pPr indent="0" lvl="0" marL="0" rtl="0" algn="l">
              <a:lnSpc>
                <a:spcPct val="80000"/>
              </a:lnSpc>
              <a:spcBef>
                <a:spcPts val="1000"/>
              </a:spcBef>
              <a:spcAft>
                <a:spcPts val="0"/>
              </a:spcAft>
              <a:buSzPts val="1116"/>
              <a:buNone/>
            </a:pPr>
            <a:r>
              <a:rPr lang="en-US" sz="1395"/>
              <a:t> </a:t>
            </a:r>
            <a:endParaRPr/>
          </a:p>
          <a:p>
            <a:pPr indent="0" lvl="0" marL="0" rtl="0" algn="l">
              <a:lnSpc>
                <a:spcPct val="80000"/>
              </a:lnSpc>
              <a:spcBef>
                <a:spcPts val="1000"/>
              </a:spcBef>
              <a:spcAft>
                <a:spcPts val="0"/>
              </a:spcAft>
              <a:buSzPts val="1116"/>
              <a:buNone/>
            </a:pPr>
            <a:r>
              <a:rPr lang="en-US" sz="1395"/>
              <a:t>9.	Haste – (Noun) – Swiftness of motion; speed; celerity; a hurry or rush.</a:t>
            </a:r>
            <a:endParaRPr/>
          </a:p>
          <a:p>
            <a:pPr indent="0" lvl="0" marL="0" rtl="0" algn="l">
              <a:lnSpc>
                <a:spcPct val="80000"/>
              </a:lnSpc>
              <a:spcBef>
                <a:spcPts val="1000"/>
              </a:spcBef>
              <a:spcAft>
                <a:spcPts val="0"/>
              </a:spcAft>
              <a:buSzPts val="1116"/>
              <a:buNone/>
            </a:pPr>
            <a:r>
              <a:rPr lang="en-US" sz="1395"/>
              <a:t>Example – As Anna-Jo had only five minutes left to get to work, she moved with great </a:t>
            </a:r>
            <a:r>
              <a:rPr lang="en-US" sz="1395" u="sng"/>
              <a:t>haste</a:t>
            </a:r>
            <a:r>
              <a:rPr lang="en-US" sz="1395"/>
              <a:t>.</a:t>
            </a:r>
            <a:endParaRPr/>
          </a:p>
          <a:p>
            <a:pPr indent="0" lvl="0" marL="0" rtl="0" algn="l">
              <a:lnSpc>
                <a:spcPct val="80000"/>
              </a:lnSpc>
              <a:spcBef>
                <a:spcPts val="1000"/>
              </a:spcBef>
              <a:spcAft>
                <a:spcPts val="0"/>
              </a:spcAft>
              <a:buSzPts val="1116"/>
              <a:buNone/>
            </a:pPr>
            <a:r>
              <a:rPr lang="en-US" sz="1395"/>
              <a:t>Synonyms – Speed, celerity, hurry.		Antonyms – Slowness, delay, linger.</a:t>
            </a:r>
            <a:endParaRPr/>
          </a:p>
          <a:p>
            <a:pPr indent="0" lvl="0" marL="0" rtl="0" algn="l">
              <a:lnSpc>
                <a:spcPct val="80000"/>
              </a:lnSpc>
              <a:spcBef>
                <a:spcPts val="1000"/>
              </a:spcBef>
              <a:spcAft>
                <a:spcPts val="0"/>
              </a:spcAft>
              <a:buSzPts val="1116"/>
              <a:buNone/>
            </a:pPr>
            <a:r>
              <a:rPr lang="en-US" sz="1395"/>
              <a:t> </a:t>
            </a:r>
            <a:endParaRPr/>
          </a:p>
          <a:p>
            <a:pPr indent="0" lvl="0" marL="0" rtl="0" algn="l">
              <a:lnSpc>
                <a:spcPct val="80000"/>
              </a:lnSpc>
              <a:spcBef>
                <a:spcPts val="1000"/>
              </a:spcBef>
              <a:spcAft>
                <a:spcPts val="0"/>
              </a:spcAft>
              <a:buSzPts val="1116"/>
              <a:buNone/>
            </a:pPr>
            <a:r>
              <a:rPr lang="en-US" sz="1395"/>
              <a:t>10.	Largess – (Noun) – generous bestowal of gifts or money.</a:t>
            </a:r>
            <a:endParaRPr/>
          </a:p>
          <a:p>
            <a:pPr indent="0" lvl="0" marL="0" rtl="0" algn="l">
              <a:lnSpc>
                <a:spcPct val="80000"/>
              </a:lnSpc>
              <a:spcBef>
                <a:spcPts val="1000"/>
              </a:spcBef>
              <a:spcAft>
                <a:spcPts val="0"/>
              </a:spcAft>
              <a:buSzPts val="1116"/>
              <a:buNone/>
            </a:pPr>
            <a:r>
              <a:rPr lang="en-US" sz="1395"/>
              <a:t>Example – The king showed great largess when he gave his own gold to his people.</a:t>
            </a:r>
            <a:endParaRPr/>
          </a:p>
          <a:p>
            <a:pPr indent="0" lvl="0" marL="0" rtl="0" algn="l">
              <a:lnSpc>
                <a:spcPct val="80000"/>
              </a:lnSpc>
              <a:spcBef>
                <a:spcPts val="1000"/>
              </a:spcBef>
              <a:spcAft>
                <a:spcPts val="0"/>
              </a:spcAft>
              <a:buSzPts val="1116"/>
              <a:buNone/>
            </a:pPr>
            <a:r>
              <a:rPr lang="en-US" sz="1395"/>
              <a:t>Synonyms – generosity, altruism, benevolence.	Antonyms – Stinginess, greed.</a:t>
            </a:r>
            <a:endParaRPr sz="1395"/>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p9"/>
          <p:cNvSpPr txBox="1"/>
          <p:nvPr>
            <p:ph type="title"/>
          </p:nvPr>
        </p:nvSpPr>
        <p:spPr>
          <a:xfrm>
            <a:off x="457200" y="0"/>
            <a:ext cx="8229600" cy="11430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Vocabulary List 3 – Words 11-15</a:t>
            </a:r>
            <a:endParaRPr/>
          </a:p>
        </p:txBody>
      </p:sp>
      <p:sp>
        <p:nvSpPr>
          <p:cNvPr id="192" name="Google Shape;192;p9"/>
          <p:cNvSpPr txBox="1"/>
          <p:nvPr>
            <p:ph idx="1" type="body"/>
          </p:nvPr>
        </p:nvSpPr>
        <p:spPr>
          <a:xfrm>
            <a:off x="0" y="1143000"/>
            <a:ext cx="9144000" cy="5715000"/>
          </a:xfrm>
          <a:prstGeom prst="rect">
            <a:avLst/>
          </a:prstGeom>
          <a:noFill/>
          <a:ln>
            <a:noFill/>
          </a:ln>
        </p:spPr>
        <p:txBody>
          <a:bodyPr anchorCtr="0" anchor="t" bIns="45700" lIns="91425" spcFirstLastPara="1" rIns="91425" wrap="square" tIns="45700">
            <a:normAutofit/>
          </a:bodyPr>
          <a:lstStyle/>
          <a:p>
            <a:pPr indent="0" lvl="0" marL="0" rtl="0" algn="l">
              <a:lnSpc>
                <a:spcPct val="80000"/>
              </a:lnSpc>
              <a:spcBef>
                <a:spcPts val="0"/>
              </a:spcBef>
              <a:spcAft>
                <a:spcPts val="0"/>
              </a:spcAft>
              <a:buSzPts val="1008"/>
              <a:buNone/>
            </a:pPr>
            <a:r>
              <a:rPr lang="en-US" sz="1260"/>
              <a:t>11.	Laud – (Verb) – to praise or extol.</a:t>
            </a:r>
            <a:endParaRPr/>
          </a:p>
          <a:p>
            <a:pPr indent="0" lvl="0" marL="0" rtl="0" algn="l">
              <a:lnSpc>
                <a:spcPct val="80000"/>
              </a:lnSpc>
              <a:spcBef>
                <a:spcPts val="1000"/>
              </a:spcBef>
              <a:spcAft>
                <a:spcPts val="0"/>
              </a:spcAft>
              <a:buSzPts val="1008"/>
              <a:buNone/>
            </a:pPr>
            <a:r>
              <a:rPr lang="en-US" sz="1260"/>
              <a:t>Example – The people </a:t>
            </a:r>
            <a:r>
              <a:rPr lang="en-US" sz="1260" u="sng"/>
              <a:t>lauded</a:t>
            </a:r>
            <a:r>
              <a:rPr lang="en-US" sz="1260"/>
              <a:t> the hero for rescuing them from the trolls.</a:t>
            </a:r>
            <a:endParaRPr/>
          </a:p>
          <a:p>
            <a:pPr indent="0" lvl="0" marL="0" rtl="0" algn="l">
              <a:lnSpc>
                <a:spcPct val="80000"/>
              </a:lnSpc>
              <a:spcBef>
                <a:spcPts val="1000"/>
              </a:spcBef>
              <a:spcAft>
                <a:spcPts val="0"/>
              </a:spcAft>
              <a:buSzPts val="1008"/>
              <a:buNone/>
            </a:pPr>
            <a:r>
              <a:rPr lang="en-US" sz="1260"/>
              <a:t>Synonyms – praise, extol.			Antonyms – insult, discourage, disparage.</a:t>
            </a:r>
            <a:endParaRPr/>
          </a:p>
          <a:p>
            <a:pPr indent="0" lvl="0" marL="0" rtl="0" algn="l">
              <a:lnSpc>
                <a:spcPct val="80000"/>
              </a:lnSpc>
              <a:spcBef>
                <a:spcPts val="1000"/>
              </a:spcBef>
              <a:spcAft>
                <a:spcPts val="0"/>
              </a:spcAft>
              <a:buSzPts val="1008"/>
              <a:buNone/>
            </a:pPr>
            <a:r>
              <a:rPr lang="en-US" sz="1260"/>
              <a:t> </a:t>
            </a:r>
            <a:endParaRPr/>
          </a:p>
          <a:p>
            <a:pPr indent="0" lvl="0" marL="0" rtl="0" algn="l">
              <a:lnSpc>
                <a:spcPct val="80000"/>
              </a:lnSpc>
              <a:spcBef>
                <a:spcPts val="1000"/>
              </a:spcBef>
              <a:spcAft>
                <a:spcPts val="0"/>
              </a:spcAft>
              <a:buSzPts val="1008"/>
              <a:buNone/>
            </a:pPr>
            <a:r>
              <a:rPr lang="en-US" sz="1260"/>
              <a:t>12.	Odious – (Adjective) – deserving or causing hatred; hateful; detestable.</a:t>
            </a:r>
            <a:endParaRPr/>
          </a:p>
          <a:p>
            <a:pPr indent="0" lvl="0" marL="0" rtl="0" algn="l">
              <a:lnSpc>
                <a:spcPct val="80000"/>
              </a:lnSpc>
              <a:spcBef>
                <a:spcPts val="1000"/>
              </a:spcBef>
              <a:spcAft>
                <a:spcPts val="0"/>
              </a:spcAft>
              <a:buSzPts val="1008"/>
              <a:buNone/>
            </a:pPr>
            <a:r>
              <a:rPr lang="en-US" sz="1260"/>
              <a:t>Example – The beast – covered in tentacles, slime, and teeth – looked so odious that most stayed far away.</a:t>
            </a:r>
            <a:endParaRPr/>
          </a:p>
          <a:p>
            <a:pPr indent="0" lvl="0" marL="0" rtl="0" algn="l">
              <a:lnSpc>
                <a:spcPct val="80000"/>
              </a:lnSpc>
              <a:spcBef>
                <a:spcPts val="1000"/>
              </a:spcBef>
              <a:spcAft>
                <a:spcPts val="0"/>
              </a:spcAft>
              <a:buSzPts val="1008"/>
              <a:buNone/>
            </a:pPr>
            <a:r>
              <a:rPr lang="en-US" sz="1260"/>
              <a:t>Synonyms – hateful, detestable, loathsome.	Antonyms – attractive, likable, nice, pleasant.</a:t>
            </a:r>
            <a:endParaRPr/>
          </a:p>
          <a:p>
            <a:pPr indent="0" lvl="0" marL="0" rtl="0" algn="l">
              <a:lnSpc>
                <a:spcPct val="80000"/>
              </a:lnSpc>
              <a:spcBef>
                <a:spcPts val="1000"/>
              </a:spcBef>
              <a:spcAft>
                <a:spcPts val="0"/>
              </a:spcAft>
              <a:buSzPts val="1008"/>
              <a:buNone/>
            </a:pPr>
            <a:r>
              <a:rPr lang="en-US" sz="1260"/>
              <a:t> </a:t>
            </a:r>
            <a:endParaRPr/>
          </a:p>
          <a:p>
            <a:pPr indent="0" lvl="0" marL="0" rtl="0" algn="l">
              <a:lnSpc>
                <a:spcPct val="80000"/>
              </a:lnSpc>
              <a:spcBef>
                <a:spcPts val="1000"/>
              </a:spcBef>
              <a:spcAft>
                <a:spcPts val="0"/>
              </a:spcAft>
              <a:buSzPts val="1008"/>
              <a:buNone/>
            </a:pPr>
            <a:r>
              <a:rPr lang="en-US" sz="1260"/>
              <a:t>13.	Sage – (Noun) – A profoundly wise person.  (Adjective) – wise, judicious, or prudent.</a:t>
            </a:r>
            <a:endParaRPr/>
          </a:p>
          <a:p>
            <a:pPr indent="0" lvl="0" marL="0" rtl="0" algn="l">
              <a:lnSpc>
                <a:spcPct val="80000"/>
              </a:lnSpc>
              <a:spcBef>
                <a:spcPts val="1000"/>
              </a:spcBef>
              <a:spcAft>
                <a:spcPts val="0"/>
              </a:spcAft>
              <a:buSzPts val="1008"/>
              <a:buNone/>
            </a:pPr>
            <a:r>
              <a:rPr lang="en-US" sz="1260"/>
              <a:t>Example – The </a:t>
            </a:r>
            <a:r>
              <a:rPr lang="en-US" sz="1260" u="sng"/>
              <a:t>sage</a:t>
            </a:r>
            <a:r>
              <a:rPr lang="en-US" sz="1260"/>
              <a:t> gave the man good advice.  The advice he gave them was very </a:t>
            </a:r>
            <a:r>
              <a:rPr lang="en-US" sz="1260" u="sng"/>
              <a:t>sage</a:t>
            </a:r>
            <a:r>
              <a:rPr lang="en-US" sz="1260"/>
              <a:t>.</a:t>
            </a:r>
            <a:endParaRPr/>
          </a:p>
          <a:p>
            <a:pPr indent="0" lvl="0" marL="0" rtl="0" algn="l">
              <a:lnSpc>
                <a:spcPct val="80000"/>
              </a:lnSpc>
              <a:spcBef>
                <a:spcPts val="1000"/>
              </a:spcBef>
              <a:spcAft>
                <a:spcPts val="0"/>
              </a:spcAft>
              <a:buSzPts val="1008"/>
              <a:buNone/>
            </a:pPr>
            <a:r>
              <a:rPr lang="en-US" sz="1260"/>
              <a:t>Synonyms – wisdom, prudence; wise, judicious, or prudent.		Antonyms – unwise, foolish.</a:t>
            </a:r>
            <a:endParaRPr/>
          </a:p>
          <a:p>
            <a:pPr indent="0" lvl="0" marL="0" rtl="0" algn="l">
              <a:lnSpc>
                <a:spcPct val="80000"/>
              </a:lnSpc>
              <a:spcBef>
                <a:spcPts val="1000"/>
              </a:spcBef>
              <a:spcAft>
                <a:spcPts val="0"/>
              </a:spcAft>
              <a:buSzPts val="1008"/>
              <a:buNone/>
            </a:pPr>
            <a:r>
              <a:rPr lang="en-US" sz="1260"/>
              <a:t> </a:t>
            </a:r>
            <a:endParaRPr/>
          </a:p>
          <a:p>
            <a:pPr indent="0" lvl="0" marL="0" rtl="0" algn="l">
              <a:lnSpc>
                <a:spcPct val="80000"/>
              </a:lnSpc>
              <a:spcBef>
                <a:spcPts val="1000"/>
              </a:spcBef>
              <a:spcAft>
                <a:spcPts val="0"/>
              </a:spcAft>
              <a:buSzPts val="1008"/>
              <a:buNone/>
            </a:pPr>
            <a:r>
              <a:rPr lang="en-US" sz="1260"/>
              <a:t>14.	Sprite – (Noun) – an elf, fairy, or goblin.</a:t>
            </a:r>
            <a:endParaRPr/>
          </a:p>
          <a:p>
            <a:pPr indent="0" lvl="0" marL="0" rtl="0" algn="l">
              <a:lnSpc>
                <a:spcPct val="80000"/>
              </a:lnSpc>
              <a:spcBef>
                <a:spcPts val="1000"/>
              </a:spcBef>
              <a:spcAft>
                <a:spcPts val="0"/>
              </a:spcAft>
              <a:buSzPts val="1008"/>
              <a:buNone/>
            </a:pPr>
            <a:r>
              <a:rPr lang="en-US" sz="1260"/>
              <a:t>Example – Walking through the forest, the lady noticed sprites flitting around the leaves, like twinkling lights with wings.</a:t>
            </a:r>
            <a:endParaRPr/>
          </a:p>
          <a:p>
            <a:pPr indent="0" lvl="0" marL="0" rtl="0" algn="l">
              <a:lnSpc>
                <a:spcPct val="80000"/>
              </a:lnSpc>
              <a:spcBef>
                <a:spcPts val="1000"/>
              </a:spcBef>
              <a:spcAft>
                <a:spcPts val="0"/>
              </a:spcAft>
              <a:buSzPts val="1008"/>
              <a:buNone/>
            </a:pPr>
            <a:r>
              <a:rPr lang="en-US" sz="1260"/>
              <a:t>Synonyms – elf, fairy, goblin.			Antonyms – N/A</a:t>
            </a:r>
            <a:endParaRPr/>
          </a:p>
          <a:p>
            <a:pPr indent="0" lvl="0" marL="0" rtl="0" algn="l">
              <a:lnSpc>
                <a:spcPct val="80000"/>
              </a:lnSpc>
              <a:spcBef>
                <a:spcPts val="1000"/>
              </a:spcBef>
              <a:spcAft>
                <a:spcPts val="0"/>
              </a:spcAft>
              <a:buSzPts val="1008"/>
              <a:buNone/>
            </a:pPr>
            <a:r>
              <a:rPr lang="en-US" sz="1260"/>
              <a:t> </a:t>
            </a:r>
            <a:endParaRPr/>
          </a:p>
          <a:p>
            <a:pPr indent="0" lvl="0" marL="0" rtl="0" algn="l">
              <a:lnSpc>
                <a:spcPct val="80000"/>
              </a:lnSpc>
              <a:spcBef>
                <a:spcPts val="1000"/>
              </a:spcBef>
              <a:spcAft>
                <a:spcPts val="0"/>
              </a:spcAft>
              <a:buSzPts val="1008"/>
              <a:buNone/>
            </a:pPr>
            <a:r>
              <a:rPr lang="en-US" sz="1260"/>
              <a:t>15.	Throng – (Noun) - a multitude of people crowded or assembled together; crowd. </a:t>
            </a:r>
            <a:endParaRPr sz="1260"/>
          </a:p>
          <a:p>
            <a:pPr indent="0" lvl="0" marL="0" rtl="0" algn="l">
              <a:lnSpc>
                <a:spcPct val="80000"/>
              </a:lnSpc>
              <a:spcBef>
                <a:spcPts val="1000"/>
              </a:spcBef>
              <a:spcAft>
                <a:spcPts val="0"/>
              </a:spcAft>
              <a:buSzPts val="1008"/>
              <a:buNone/>
            </a:pPr>
            <a:r>
              <a:rPr lang="en-US" sz="1260"/>
              <a:t>Example – Going to Wal-Mart on a Sunday to get his groceries, Mr. Valentine grew frustrated when a </a:t>
            </a:r>
            <a:r>
              <a:rPr lang="en-US" sz="1260" u="sng"/>
              <a:t>throng</a:t>
            </a:r>
            <a:r>
              <a:rPr lang="en-US" sz="1260"/>
              <a:t> of people surrounded each and every item he wanted to get on his very long list.</a:t>
            </a:r>
            <a:endParaRPr sz="1260"/>
          </a:p>
          <a:p>
            <a:pPr indent="0" lvl="0" marL="0" rtl="0" algn="l">
              <a:lnSpc>
                <a:spcPct val="80000"/>
              </a:lnSpc>
              <a:spcBef>
                <a:spcPts val="1000"/>
              </a:spcBef>
              <a:spcAft>
                <a:spcPts val="0"/>
              </a:spcAft>
              <a:buSzPts val="1008"/>
              <a:buNone/>
            </a:pPr>
            <a:r>
              <a:rPr lang="en-US" sz="1260"/>
              <a:t>Synonyms – crowd, swarm, flock.		Antonyms – N/A</a:t>
            </a:r>
            <a:endParaRPr sz="1260"/>
          </a:p>
        </p:txBody>
      </p:sp>
    </p:spTree>
  </p:cSld>
  <p:clrMapOvr>
    <a:masterClrMapping/>
  </p:clrMapOvr>
</p:sld>
</file>

<file path=ppt/theme/theme1.xml><?xml version="1.0" encoding="utf-8"?>
<a:theme xmlns:a="http://schemas.openxmlformats.org/drawingml/2006/main" xmlns:r="http://schemas.openxmlformats.org/officeDocument/2006/relationships" name="Facet">
  <a:themeElements>
    <a:clrScheme name="Facet">
      <a:dk1>
        <a:srgbClr val="000000"/>
      </a:dk1>
      <a:lt1>
        <a:srgbClr val="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2006-08-16T00:00:00Z</dcterms:created>
  <dc:creator>Lenny Valentine</dc:creator>
</cp:coreProperties>
</file>