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2.jpg" ContentType="image/jpeg"/>
  <Override PartName="/ppt/media/image9.jpg" ContentType="image/jpeg"/>
  <Override PartName="/ppt/media/image11.jpg" ContentType="image/jpeg"/>
  <Override PartName="/ppt/media/image12.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3" r:id="rId5"/>
    <p:sldId id="264" r:id="rId6"/>
    <p:sldId id="265" r:id="rId7"/>
    <p:sldId id="266" r:id="rId8"/>
    <p:sldId id="267" r:id="rId9"/>
    <p:sldId id="268" r:id="rId10"/>
    <p:sldId id="269" r:id="rId11"/>
    <p:sldId id="270" r:id="rId12"/>
    <p:sldId id="271"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342BE-B876-4430-A17E-0246CE5A52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97F53C-A4F3-4222-817F-9BC5B13E1D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2833F14-2F88-417C-B9A4-7BFC52FECB7A}"/>
              </a:ext>
            </a:extLst>
          </p:cNvPr>
          <p:cNvSpPr>
            <a:spLocks noGrp="1"/>
          </p:cNvSpPr>
          <p:nvPr>
            <p:ph type="dt" sz="half" idx="10"/>
          </p:nvPr>
        </p:nvSpPr>
        <p:spPr/>
        <p:txBody>
          <a:bodyPr/>
          <a:lstStyle/>
          <a:p>
            <a:fld id="{B8C55BC9-78AB-4047-B0FB-1E71C5A2EB70}" type="datetimeFigureOut">
              <a:rPr lang="en-US" smtClean="0"/>
              <a:t>5/2/2022</a:t>
            </a:fld>
            <a:endParaRPr lang="en-US"/>
          </a:p>
        </p:txBody>
      </p:sp>
      <p:sp>
        <p:nvSpPr>
          <p:cNvPr id="5" name="Footer Placeholder 4">
            <a:extLst>
              <a:ext uri="{FF2B5EF4-FFF2-40B4-BE49-F238E27FC236}">
                <a16:creationId xmlns:a16="http://schemas.microsoft.com/office/drawing/2014/main" id="{B50E983D-0341-4E7A-BEEB-7E4331D5CB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BEA08F-AAB2-476B-A49E-1F82BDBB01FC}"/>
              </a:ext>
            </a:extLst>
          </p:cNvPr>
          <p:cNvSpPr>
            <a:spLocks noGrp="1"/>
          </p:cNvSpPr>
          <p:nvPr>
            <p:ph type="sldNum" sz="quarter" idx="12"/>
          </p:nvPr>
        </p:nvSpPr>
        <p:spPr/>
        <p:txBody>
          <a:bodyPr/>
          <a:lstStyle/>
          <a:p>
            <a:fld id="{92BEBA26-2E3E-44E7-95EC-E9112C3E4164}" type="slidenum">
              <a:rPr lang="en-US" smtClean="0"/>
              <a:t>‹#›</a:t>
            </a:fld>
            <a:endParaRPr lang="en-US"/>
          </a:p>
        </p:txBody>
      </p:sp>
    </p:spTree>
    <p:extLst>
      <p:ext uri="{BB962C8B-B14F-4D97-AF65-F5344CB8AC3E}">
        <p14:creationId xmlns:p14="http://schemas.microsoft.com/office/powerpoint/2010/main" val="3219881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CDC0A-4BB2-4A3B-82E8-D5875FD2A5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B39482-7B11-46E3-8345-D38FADC4F36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6BF5D2-6F32-438A-B666-39DEC3FD2A50}"/>
              </a:ext>
            </a:extLst>
          </p:cNvPr>
          <p:cNvSpPr>
            <a:spLocks noGrp="1"/>
          </p:cNvSpPr>
          <p:nvPr>
            <p:ph type="dt" sz="half" idx="10"/>
          </p:nvPr>
        </p:nvSpPr>
        <p:spPr/>
        <p:txBody>
          <a:bodyPr/>
          <a:lstStyle/>
          <a:p>
            <a:fld id="{B8C55BC9-78AB-4047-B0FB-1E71C5A2EB70}" type="datetimeFigureOut">
              <a:rPr lang="en-US" smtClean="0"/>
              <a:t>5/2/2022</a:t>
            </a:fld>
            <a:endParaRPr lang="en-US"/>
          </a:p>
        </p:txBody>
      </p:sp>
      <p:sp>
        <p:nvSpPr>
          <p:cNvPr id="5" name="Footer Placeholder 4">
            <a:extLst>
              <a:ext uri="{FF2B5EF4-FFF2-40B4-BE49-F238E27FC236}">
                <a16:creationId xmlns:a16="http://schemas.microsoft.com/office/drawing/2014/main" id="{09E9A2BA-19C2-4846-88B9-8B98876223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C59963-B63F-480A-94DC-1B74480F1722}"/>
              </a:ext>
            </a:extLst>
          </p:cNvPr>
          <p:cNvSpPr>
            <a:spLocks noGrp="1"/>
          </p:cNvSpPr>
          <p:nvPr>
            <p:ph type="sldNum" sz="quarter" idx="12"/>
          </p:nvPr>
        </p:nvSpPr>
        <p:spPr/>
        <p:txBody>
          <a:bodyPr/>
          <a:lstStyle/>
          <a:p>
            <a:fld id="{92BEBA26-2E3E-44E7-95EC-E9112C3E4164}" type="slidenum">
              <a:rPr lang="en-US" smtClean="0"/>
              <a:t>‹#›</a:t>
            </a:fld>
            <a:endParaRPr lang="en-US"/>
          </a:p>
        </p:txBody>
      </p:sp>
    </p:spTree>
    <p:extLst>
      <p:ext uri="{BB962C8B-B14F-4D97-AF65-F5344CB8AC3E}">
        <p14:creationId xmlns:p14="http://schemas.microsoft.com/office/powerpoint/2010/main" val="315012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D7339B-F6EF-45FB-A100-2D00371C759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8B24E8-36EF-4BD9-A120-86A6DA3C280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C5D017-7476-4F46-B00D-4CDD92FE2AD8}"/>
              </a:ext>
            </a:extLst>
          </p:cNvPr>
          <p:cNvSpPr>
            <a:spLocks noGrp="1"/>
          </p:cNvSpPr>
          <p:nvPr>
            <p:ph type="dt" sz="half" idx="10"/>
          </p:nvPr>
        </p:nvSpPr>
        <p:spPr/>
        <p:txBody>
          <a:bodyPr/>
          <a:lstStyle/>
          <a:p>
            <a:fld id="{B8C55BC9-78AB-4047-B0FB-1E71C5A2EB70}" type="datetimeFigureOut">
              <a:rPr lang="en-US" smtClean="0"/>
              <a:t>5/2/2022</a:t>
            </a:fld>
            <a:endParaRPr lang="en-US"/>
          </a:p>
        </p:txBody>
      </p:sp>
      <p:sp>
        <p:nvSpPr>
          <p:cNvPr id="5" name="Footer Placeholder 4">
            <a:extLst>
              <a:ext uri="{FF2B5EF4-FFF2-40B4-BE49-F238E27FC236}">
                <a16:creationId xmlns:a16="http://schemas.microsoft.com/office/drawing/2014/main" id="{B320371D-4380-415D-804E-571B8E1423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E5AD40-5A6E-4256-9E96-445FD4152FE9}"/>
              </a:ext>
            </a:extLst>
          </p:cNvPr>
          <p:cNvSpPr>
            <a:spLocks noGrp="1"/>
          </p:cNvSpPr>
          <p:nvPr>
            <p:ph type="sldNum" sz="quarter" idx="12"/>
          </p:nvPr>
        </p:nvSpPr>
        <p:spPr/>
        <p:txBody>
          <a:bodyPr/>
          <a:lstStyle/>
          <a:p>
            <a:fld id="{92BEBA26-2E3E-44E7-95EC-E9112C3E4164}" type="slidenum">
              <a:rPr lang="en-US" smtClean="0"/>
              <a:t>‹#›</a:t>
            </a:fld>
            <a:endParaRPr lang="en-US"/>
          </a:p>
        </p:txBody>
      </p:sp>
    </p:spTree>
    <p:extLst>
      <p:ext uri="{BB962C8B-B14F-4D97-AF65-F5344CB8AC3E}">
        <p14:creationId xmlns:p14="http://schemas.microsoft.com/office/powerpoint/2010/main" val="953178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C093D-87FD-4568-8953-6E80DA54ED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570900-9979-44D9-92D5-1553703061B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5D9002-1C61-4B6E-8FD6-1CDF9599FB35}"/>
              </a:ext>
            </a:extLst>
          </p:cNvPr>
          <p:cNvSpPr>
            <a:spLocks noGrp="1"/>
          </p:cNvSpPr>
          <p:nvPr>
            <p:ph type="dt" sz="half" idx="10"/>
          </p:nvPr>
        </p:nvSpPr>
        <p:spPr/>
        <p:txBody>
          <a:bodyPr/>
          <a:lstStyle/>
          <a:p>
            <a:fld id="{B8C55BC9-78AB-4047-B0FB-1E71C5A2EB70}" type="datetimeFigureOut">
              <a:rPr lang="en-US" smtClean="0"/>
              <a:t>5/2/2022</a:t>
            </a:fld>
            <a:endParaRPr lang="en-US"/>
          </a:p>
        </p:txBody>
      </p:sp>
      <p:sp>
        <p:nvSpPr>
          <p:cNvPr id="5" name="Footer Placeholder 4">
            <a:extLst>
              <a:ext uri="{FF2B5EF4-FFF2-40B4-BE49-F238E27FC236}">
                <a16:creationId xmlns:a16="http://schemas.microsoft.com/office/drawing/2014/main" id="{5D7ACFE3-2EE0-4146-9684-96D05236EA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CD0079-B827-44C5-88A2-D953DE7D6A8F}"/>
              </a:ext>
            </a:extLst>
          </p:cNvPr>
          <p:cNvSpPr>
            <a:spLocks noGrp="1"/>
          </p:cNvSpPr>
          <p:nvPr>
            <p:ph type="sldNum" sz="quarter" idx="12"/>
          </p:nvPr>
        </p:nvSpPr>
        <p:spPr/>
        <p:txBody>
          <a:bodyPr/>
          <a:lstStyle/>
          <a:p>
            <a:fld id="{92BEBA26-2E3E-44E7-95EC-E9112C3E4164}" type="slidenum">
              <a:rPr lang="en-US" smtClean="0"/>
              <a:t>‹#›</a:t>
            </a:fld>
            <a:endParaRPr lang="en-US"/>
          </a:p>
        </p:txBody>
      </p:sp>
    </p:spTree>
    <p:extLst>
      <p:ext uri="{BB962C8B-B14F-4D97-AF65-F5344CB8AC3E}">
        <p14:creationId xmlns:p14="http://schemas.microsoft.com/office/powerpoint/2010/main" val="2000656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AA8FD-5CE4-4C82-B673-530BAFA59F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3685EB-C566-4FDD-A899-84556146F2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07C8D3F-B037-4BBC-9F0D-FD1B69B384C8}"/>
              </a:ext>
            </a:extLst>
          </p:cNvPr>
          <p:cNvSpPr>
            <a:spLocks noGrp="1"/>
          </p:cNvSpPr>
          <p:nvPr>
            <p:ph type="dt" sz="half" idx="10"/>
          </p:nvPr>
        </p:nvSpPr>
        <p:spPr/>
        <p:txBody>
          <a:bodyPr/>
          <a:lstStyle/>
          <a:p>
            <a:fld id="{B8C55BC9-78AB-4047-B0FB-1E71C5A2EB70}" type="datetimeFigureOut">
              <a:rPr lang="en-US" smtClean="0"/>
              <a:t>5/2/2022</a:t>
            </a:fld>
            <a:endParaRPr lang="en-US"/>
          </a:p>
        </p:txBody>
      </p:sp>
      <p:sp>
        <p:nvSpPr>
          <p:cNvPr id="5" name="Footer Placeholder 4">
            <a:extLst>
              <a:ext uri="{FF2B5EF4-FFF2-40B4-BE49-F238E27FC236}">
                <a16:creationId xmlns:a16="http://schemas.microsoft.com/office/drawing/2014/main" id="{EFCEAAAD-EDC4-47D3-BA84-FBEF297F03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4EB2AC-A2D2-4DD6-9196-A34DC29AD276}"/>
              </a:ext>
            </a:extLst>
          </p:cNvPr>
          <p:cNvSpPr>
            <a:spLocks noGrp="1"/>
          </p:cNvSpPr>
          <p:nvPr>
            <p:ph type="sldNum" sz="quarter" idx="12"/>
          </p:nvPr>
        </p:nvSpPr>
        <p:spPr/>
        <p:txBody>
          <a:bodyPr/>
          <a:lstStyle/>
          <a:p>
            <a:fld id="{92BEBA26-2E3E-44E7-95EC-E9112C3E4164}" type="slidenum">
              <a:rPr lang="en-US" smtClean="0"/>
              <a:t>‹#›</a:t>
            </a:fld>
            <a:endParaRPr lang="en-US"/>
          </a:p>
        </p:txBody>
      </p:sp>
    </p:spTree>
    <p:extLst>
      <p:ext uri="{BB962C8B-B14F-4D97-AF65-F5344CB8AC3E}">
        <p14:creationId xmlns:p14="http://schemas.microsoft.com/office/powerpoint/2010/main" val="2502400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464B4-6890-4562-ADAA-7F78B13DAC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0B4230-BF3F-465E-9A41-834FCBBFC4C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85CAE5-CD5C-4425-9573-73D2AAFB803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A22DFC-4A54-4447-9FBE-E18A559ABB00}"/>
              </a:ext>
            </a:extLst>
          </p:cNvPr>
          <p:cNvSpPr>
            <a:spLocks noGrp="1"/>
          </p:cNvSpPr>
          <p:nvPr>
            <p:ph type="dt" sz="half" idx="10"/>
          </p:nvPr>
        </p:nvSpPr>
        <p:spPr/>
        <p:txBody>
          <a:bodyPr/>
          <a:lstStyle/>
          <a:p>
            <a:fld id="{B8C55BC9-78AB-4047-B0FB-1E71C5A2EB70}" type="datetimeFigureOut">
              <a:rPr lang="en-US" smtClean="0"/>
              <a:t>5/2/2022</a:t>
            </a:fld>
            <a:endParaRPr lang="en-US"/>
          </a:p>
        </p:txBody>
      </p:sp>
      <p:sp>
        <p:nvSpPr>
          <p:cNvPr id="6" name="Footer Placeholder 5">
            <a:extLst>
              <a:ext uri="{FF2B5EF4-FFF2-40B4-BE49-F238E27FC236}">
                <a16:creationId xmlns:a16="http://schemas.microsoft.com/office/drawing/2014/main" id="{01A01543-159E-4B47-8F74-B1F400B314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C3111A-2423-4BB2-8CDD-6A58B2638F05}"/>
              </a:ext>
            </a:extLst>
          </p:cNvPr>
          <p:cNvSpPr>
            <a:spLocks noGrp="1"/>
          </p:cNvSpPr>
          <p:nvPr>
            <p:ph type="sldNum" sz="quarter" idx="12"/>
          </p:nvPr>
        </p:nvSpPr>
        <p:spPr/>
        <p:txBody>
          <a:bodyPr/>
          <a:lstStyle/>
          <a:p>
            <a:fld id="{92BEBA26-2E3E-44E7-95EC-E9112C3E4164}" type="slidenum">
              <a:rPr lang="en-US" smtClean="0"/>
              <a:t>‹#›</a:t>
            </a:fld>
            <a:endParaRPr lang="en-US"/>
          </a:p>
        </p:txBody>
      </p:sp>
    </p:spTree>
    <p:extLst>
      <p:ext uri="{BB962C8B-B14F-4D97-AF65-F5344CB8AC3E}">
        <p14:creationId xmlns:p14="http://schemas.microsoft.com/office/powerpoint/2010/main" val="331193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EA95-2E29-406D-898A-1BEB9E96A8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F7FA08-9021-4D17-B554-1A01B8CEBC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ED8DDA3-882C-4B7F-97B8-F7C96D13285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948F4C-7237-4AF1-93E6-4ADD7DAB22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EE77914-8432-4C05-8AFB-8246941C689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BCBB43-E86F-43ED-A355-6E414B5BC193}"/>
              </a:ext>
            </a:extLst>
          </p:cNvPr>
          <p:cNvSpPr>
            <a:spLocks noGrp="1"/>
          </p:cNvSpPr>
          <p:nvPr>
            <p:ph type="dt" sz="half" idx="10"/>
          </p:nvPr>
        </p:nvSpPr>
        <p:spPr/>
        <p:txBody>
          <a:bodyPr/>
          <a:lstStyle/>
          <a:p>
            <a:fld id="{B8C55BC9-78AB-4047-B0FB-1E71C5A2EB70}" type="datetimeFigureOut">
              <a:rPr lang="en-US" smtClean="0"/>
              <a:t>5/2/2022</a:t>
            </a:fld>
            <a:endParaRPr lang="en-US"/>
          </a:p>
        </p:txBody>
      </p:sp>
      <p:sp>
        <p:nvSpPr>
          <p:cNvPr id="8" name="Footer Placeholder 7">
            <a:extLst>
              <a:ext uri="{FF2B5EF4-FFF2-40B4-BE49-F238E27FC236}">
                <a16:creationId xmlns:a16="http://schemas.microsoft.com/office/drawing/2014/main" id="{C008C73B-5073-4547-970C-E539C115AE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8BC950-5D26-4335-A00A-E48514BE5C6A}"/>
              </a:ext>
            </a:extLst>
          </p:cNvPr>
          <p:cNvSpPr>
            <a:spLocks noGrp="1"/>
          </p:cNvSpPr>
          <p:nvPr>
            <p:ph type="sldNum" sz="quarter" idx="12"/>
          </p:nvPr>
        </p:nvSpPr>
        <p:spPr/>
        <p:txBody>
          <a:bodyPr/>
          <a:lstStyle/>
          <a:p>
            <a:fld id="{92BEBA26-2E3E-44E7-95EC-E9112C3E4164}" type="slidenum">
              <a:rPr lang="en-US" smtClean="0"/>
              <a:t>‹#›</a:t>
            </a:fld>
            <a:endParaRPr lang="en-US"/>
          </a:p>
        </p:txBody>
      </p:sp>
    </p:spTree>
    <p:extLst>
      <p:ext uri="{BB962C8B-B14F-4D97-AF65-F5344CB8AC3E}">
        <p14:creationId xmlns:p14="http://schemas.microsoft.com/office/powerpoint/2010/main" val="3177140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C38AF-1C00-4C87-A3E8-25C22D906E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F96C09-64F4-494D-8E45-C28194877D82}"/>
              </a:ext>
            </a:extLst>
          </p:cNvPr>
          <p:cNvSpPr>
            <a:spLocks noGrp="1"/>
          </p:cNvSpPr>
          <p:nvPr>
            <p:ph type="dt" sz="half" idx="10"/>
          </p:nvPr>
        </p:nvSpPr>
        <p:spPr/>
        <p:txBody>
          <a:bodyPr/>
          <a:lstStyle/>
          <a:p>
            <a:fld id="{B8C55BC9-78AB-4047-B0FB-1E71C5A2EB70}" type="datetimeFigureOut">
              <a:rPr lang="en-US" smtClean="0"/>
              <a:t>5/2/2022</a:t>
            </a:fld>
            <a:endParaRPr lang="en-US"/>
          </a:p>
        </p:txBody>
      </p:sp>
      <p:sp>
        <p:nvSpPr>
          <p:cNvPr id="4" name="Footer Placeholder 3">
            <a:extLst>
              <a:ext uri="{FF2B5EF4-FFF2-40B4-BE49-F238E27FC236}">
                <a16:creationId xmlns:a16="http://schemas.microsoft.com/office/drawing/2014/main" id="{6CCB25E4-24CB-4EA8-A173-A1734992F3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AAAE72-CF35-492B-9F46-346554904491}"/>
              </a:ext>
            </a:extLst>
          </p:cNvPr>
          <p:cNvSpPr>
            <a:spLocks noGrp="1"/>
          </p:cNvSpPr>
          <p:nvPr>
            <p:ph type="sldNum" sz="quarter" idx="12"/>
          </p:nvPr>
        </p:nvSpPr>
        <p:spPr/>
        <p:txBody>
          <a:bodyPr/>
          <a:lstStyle/>
          <a:p>
            <a:fld id="{92BEBA26-2E3E-44E7-95EC-E9112C3E4164}" type="slidenum">
              <a:rPr lang="en-US" smtClean="0"/>
              <a:t>‹#›</a:t>
            </a:fld>
            <a:endParaRPr lang="en-US"/>
          </a:p>
        </p:txBody>
      </p:sp>
    </p:spTree>
    <p:extLst>
      <p:ext uri="{BB962C8B-B14F-4D97-AF65-F5344CB8AC3E}">
        <p14:creationId xmlns:p14="http://schemas.microsoft.com/office/powerpoint/2010/main" val="336815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D3E324-D58A-4B0A-8B59-D3B47C6AFD78}"/>
              </a:ext>
            </a:extLst>
          </p:cNvPr>
          <p:cNvSpPr>
            <a:spLocks noGrp="1"/>
          </p:cNvSpPr>
          <p:nvPr>
            <p:ph type="dt" sz="half" idx="10"/>
          </p:nvPr>
        </p:nvSpPr>
        <p:spPr/>
        <p:txBody>
          <a:bodyPr/>
          <a:lstStyle/>
          <a:p>
            <a:fld id="{B8C55BC9-78AB-4047-B0FB-1E71C5A2EB70}" type="datetimeFigureOut">
              <a:rPr lang="en-US" smtClean="0"/>
              <a:t>5/2/2022</a:t>
            </a:fld>
            <a:endParaRPr lang="en-US"/>
          </a:p>
        </p:txBody>
      </p:sp>
      <p:sp>
        <p:nvSpPr>
          <p:cNvPr id="3" name="Footer Placeholder 2">
            <a:extLst>
              <a:ext uri="{FF2B5EF4-FFF2-40B4-BE49-F238E27FC236}">
                <a16:creationId xmlns:a16="http://schemas.microsoft.com/office/drawing/2014/main" id="{83D44165-7145-462F-9DCC-9E334868EE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C4A3BD-8F0D-43A2-A96F-366B3550FF81}"/>
              </a:ext>
            </a:extLst>
          </p:cNvPr>
          <p:cNvSpPr>
            <a:spLocks noGrp="1"/>
          </p:cNvSpPr>
          <p:nvPr>
            <p:ph type="sldNum" sz="quarter" idx="12"/>
          </p:nvPr>
        </p:nvSpPr>
        <p:spPr/>
        <p:txBody>
          <a:bodyPr/>
          <a:lstStyle/>
          <a:p>
            <a:fld id="{92BEBA26-2E3E-44E7-95EC-E9112C3E4164}" type="slidenum">
              <a:rPr lang="en-US" smtClean="0"/>
              <a:t>‹#›</a:t>
            </a:fld>
            <a:endParaRPr lang="en-US"/>
          </a:p>
        </p:txBody>
      </p:sp>
    </p:spTree>
    <p:extLst>
      <p:ext uri="{BB962C8B-B14F-4D97-AF65-F5344CB8AC3E}">
        <p14:creationId xmlns:p14="http://schemas.microsoft.com/office/powerpoint/2010/main" val="369443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A47BB-96DB-4215-8AF9-F7158E3C5E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7C3B5C-F7BA-4565-A591-AB08AB031E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7660F7-2EDB-4E1A-AC57-AB5964E9CE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FF602A-0196-43A5-8CA8-057B2AAE4567}"/>
              </a:ext>
            </a:extLst>
          </p:cNvPr>
          <p:cNvSpPr>
            <a:spLocks noGrp="1"/>
          </p:cNvSpPr>
          <p:nvPr>
            <p:ph type="dt" sz="half" idx="10"/>
          </p:nvPr>
        </p:nvSpPr>
        <p:spPr/>
        <p:txBody>
          <a:bodyPr/>
          <a:lstStyle/>
          <a:p>
            <a:fld id="{B8C55BC9-78AB-4047-B0FB-1E71C5A2EB70}" type="datetimeFigureOut">
              <a:rPr lang="en-US" smtClean="0"/>
              <a:t>5/2/2022</a:t>
            </a:fld>
            <a:endParaRPr lang="en-US"/>
          </a:p>
        </p:txBody>
      </p:sp>
      <p:sp>
        <p:nvSpPr>
          <p:cNvPr id="6" name="Footer Placeholder 5">
            <a:extLst>
              <a:ext uri="{FF2B5EF4-FFF2-40B4-BE49-F238E27FC236}">
                <a16:creationId xmlns:a16="http://schemas.microsoft.com/office/drawing/2014/main" id="{1D860465-FC2C-4785-89E1-C2E3078416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3995EA-DC94-43EB-A9CD-E63869AFEBF6}"/>
              </a:ext>
            </a:extLst>
          </p:cNvPr>
          <p:cNvSpPr>
            <a:spLocks noGrp="1"/>
          </p:cNvSpPr>
          <p:nvPr>
            <p:ph type="sldNum" sz="quarter" idx="12"/>
          </p:nvPr>
        </p:nvSpPr>
        <p:spPr/>
        <p:txBody>
          <a:bodyPr/>
          <a:lstStyle/>
          <a:p>
            <a:fld id="{92BEBA26-2E3E-44E7-95EC-E9112C3E4164}" type="slidenum">
              <a:rPr lang="en-US" smtClean="0"/>
              <a:t>‹#›</a:t>
            </a:fld>
            <a:endParaRPr lang="en-US"/>
          </a:p>
        </p:txBody>
      </p:sp>
    </p:spTree>
    <p:extLst>
      <p:ext uri="{BB962C8B-B14F-4D97-AF65-F5344CB8AC3E}">
        <p14:creationId xmlns:p14="http://schemas.microsoft.com/office/powerpoint/2010/main" val="736413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0CC9C-F922-4BA7-AF5E-90EE69A9BF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2D06AB-4758-4401-A13B-642EE8DAB4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836F1D-51F3-4684-9700-013A5DA22C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7705BED-21D9-4290-8625-068E266264A4}"/>
              </a:ext>
            </a:extLst>
          </p:cNvPr>
          <p:cNvSpPr>
            <a:spLocks noGrp="1"/>
          </p:cNvSpPr>
          <p:nvPr>
            <p:ph type="dt" sz="half" idx="10"/>
          </p:nvPr>
        </p:nvSpPr>
        <p:spPr/>
        <p:txBody>
          <a:bodyPr/>
          <a:lstStyle/>
          <a:p>
            <a:fld id="{B8C55BC9-78AB-4047-B0FB-1E71C5A2EB70}" type="datetimeFigureOut">
              <a:rPr lang="en-US" smtClean="0"/>
              <a:t>5/2/2022</a:t>
            </a:fld>
            <a:endParaRPr lang="en-US"/>
          </a:p>
        </p:txBody>
      </p:sp>
      <p:sp>
        <p:nvSpPr>
          <p:cNvPr id="6" name="Footer Placeholder 5">
            <a:extLst>
              <a:ext uri="{FF2B5EF4-FFF2-40B4-BE49-F238E27FC236}">
                <a16:creationId xmlns:a16="http://schemas.microsoft.com/office/drawing/2014/main" id="{8C65ACC5-8F59-4BD0-8404-D0F61B6C1B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1EB28D-7B7E-4F17-81AB-370B7D7AD97E}"/>
              </a:ext>
            </a:extLst>
          </p:cNvPr>
          <p:cNvSpPr>
            <a:spLocks noGrp="1"/>
          </p:cNvSpPr>
          <p:nvPr>
            <p:ph type="sldNum" sz="quarter" idx="12"/>
          </p:nvPr>
        </p:nvSpPr>
        <p:spPr/>
        <p:txBody>
          <a:bodyPr/>
          <a:lstStyle/>
          <a:p>
            <a:fld id="{92BEBA26-2E3E-44E7-95EC-E9112C3E4164}" type="slidenum">
              <a:rPr lang="en-US" smtClean="0"/>
              <a:t>‹#›</a:t>
            </a:fld>
            <a:endParaRPr lang="en-US"/>
          </a:p>
        </p:txBody>
      </p:sp>
    </p:spTree>
    <p:extLst>
      <p:ext uri="{BB962C8B-B14F-4D97-AF65-F5344CB8AC3E}">
        <p14:creationId xmlns:p14="http://schemas.microsoft.com/office/powerpoint/2010/main" val="51705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ECDEB5-09A1-464F-864F-398F4CEE9E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178B01-DCC2-4E4E-9693-242CA4C33A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17FD53-4DB4-4316-9F9D-851E4687CE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C55BC9-78AB-4047-B0FB-1E71C5A2EB70}" type="datetimeFigureOut">
              <a:rPr lang="en-US" smtClean="0"/>
              <a:t>5/2/2022</a:t>
            </a:fld>
            <a:endParaRPr lang="en-US"/>
          </a:p>
        </p:txBody>
      </p:sp>
      <p:sp>
        <p:nvSpPr>
          <p:cNvPr id="5" name="Footer Placeholder 4">
            <a:extLst>
              <a:ext uri="{FF2B5EF4-FFF2-40B4-BE49-F238E27FC236}">
                <a16:creationId xmlns:a16="http://schemas.microsoft.com/office/drawing/2014/main" id="{E41F6802-54B0-43E1-876C-39708CB542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CB8C47-6EA4-49D9-B72F-4FEE296FA7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EBA26-2E3E-44E7-95EC-E9112C3E4164}" type="slidenum">
              <a:rPr lang="en-US" smtClean="0"/>
              <a:t>‹#›</a:t>
            </a:fld>
            <a:endParaRPr lang="en-US"/>
          </a:p>
        </p:txBody>
      </p:sp>
    </p:spTree>
    <p:extLst>
      <p:ext uri="{BB962C8B-B14F-4D97-AF65-F5344CB8AC3E}">
        <p14:creationId xmlns:p14="http://schemas.microsoft.com/office/powerpoint/2010/main" val="2299188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hyperlink" Target="https://www.britannica.com/art/script-literature" TargetMode="External"/><Relationship Id="rId13" Type="http://schemas.openxmlformats.org/officeDocument/2006/relationships/image" Target="../media/image1.jpg"/><Relationship Id="rId3" Type="http://schemas.openxmlformats.org/officeDocument/2006/relationships/hyperlink" Target="https://www.britannica.com/place/Santa-Barbara-California" TargetMode="External"/><Relationship Id="rId7" Type="http://schemas.openxmlformats.org/officeDocument/2006/relationships/hyperlink" Target="https://www.britannica.com/topic/University-of-Cambridge" TargetMode="External"/><Relationship Id="rId12" Type="http://schemas.openxmlformats.org/officeDocument/2006/relationships/hyperlink" Target="https://www.merriam-webster.com/dictionary/genre" TargetMode="External"/><Relationship Id="rId2" Type="http://schemas.openxmlformats.org/officeDocument/2006/relationships/hyperlink" Target="https://www.britannica.com/place/Cambridge-England" TargetMode="External"/><Relationship Id="rId1" Type="http://schemas.openxmlformats.org/officeDocument/2006/relationships/slideLayout" Target="../slideLayouts/slideLayout4.xml"/><Relationship Id="rId6" Type="http://schemas.openxmlformats.org/officeDocument/2006/relationships/hyperlink" Target="https://www.britannica.com/art/English-literature" TargetMode="External"/><Relationship Id="rId11" Type="http://schemas.openxmlformats.org/officeDocument/2006/relationships/hyperlink" Target="https://www.britannica.com/technology/computer-program" TargetMode="External"/><Relationship Id="rId5" Type="http://schemas.openxmlformats.org/officeDocument/2006/relationships/hyperlink" Target="https://www.britannica.com/topic/The-Hitchhikers-Guide-to-the-Galaxy-novel-by-Adams" TargetMode="External"/><Relationship Id="rId10" Type="http://schemas.openxmlformats.org/officeDocument/2006/relationships/hyperlink" Target="https://www.britannica.com/topic/radio" TargetMode="External"/><Relationship Id="rId4" Type="http://schemas.openxmlformats.org/officeDocument/2006/relationships/hyperlink" Target="https://www.britannica.com/dictionary/contemporary" TargetMode="External"/><Relationship Id="rId9" Type="http://schemas.openxmlformats.org/officeDocument/2006/relationships/hyperlink" Target="https://www.britannica.com/topic/British-Broadcasting-Corporation"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literaryterms.net/genre/"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0784C-21AE-45A3-A846-A685D5F1E9A1}"/>
              </a:ext>
            </a:extLst>
          </p:cNvPr>
          <p:cNvSpPr>
            <a:spLocks noGrp="1"/>
          </p:cNvSpPr>
          <p:nvPr>
            <p:ph type="ctrTitle"/>
          </p:nvPr>
        </p:nvSpPr>
        <p:spPr/>
        <p:txBody>
          <a:bodyPr/>
          <a:lstStyle/>
          <a:p>
            <a:r>
              <a:rPr lang="en-US" dirty="0"/>
              <a:t>The Hitchhiker’s Guide to the Galaxy by Douglas Adams</a:t>
            </a:r>
          </a:p>
        </p:txBody>
      </p:sp>
      <p:sp>
        <p:nvSpPr>
          <p:cNvPr id="3" name="Subtitle 2">
            <a:extLst>
              <a:ext uri="{FF2B5EF4-FFF2-40B4-BE49-F238E27FC236}">
                <a16:creationId xmlns:a16="http://schemas.microsoft.com/office/drawing/2014/main" id="{84D15094-3FF9-4094-A810-B25031E3B93B}"/>
              </a:ext>
            </a:extLst>
          </p:cNvPr>
          <p:cNvSpPr>
            <a:spLocks noGrp="1"/>
          </p:cNvSpPr>
          <p:nvPr>
            <p:ph type="subTitle" idx="1"/>
          </p:nvPr>
        </p:nvSpPr>
        <p:spPr/>
        <p:txBody>
          <a:bodyPr/>
          <a:lstStyle/>
          <a:p>
            <a:r>
              <a:rPr lang="en-US" dirty="0"/>
              <a:t>Notes for Prologue and Chapter 1 (</a:t>
            </a:r>
            <a:r>
              <a:rPr lang="en-US" dirty="0" err="1"/>
              <a:t>Pgs</a:t>
            </a:r>
            <a:r>
              <a:rPr lang="en-US" dirty="0"/>
              <a:t> 1 – 19)</a:t>
            </a:r>
          </a:p>
        </p:txBody>
      </p:sp>
    </p:spTree>
    <p:extLst>
      <p:ext uri="{BB962C8B-B14F-4D97-AF65-F5344CB8AC3E}">
        <p14:creationId xmlns:p14="http://schemas.microsoft.com/office/powerpoint/2010/main" val="1198717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12387-F216-46C3-BFE0-3398C1E9ADB7}"/>
              </a:ext>
            </a:extLst>
          </p:cNvPr>
          <p:cNvSpPr>
            <a:spLocks noGrp="1"/>
          </p:cNvSpPr>
          <p:nvPr>
            <p:ph type="title"/>
          </p:nvPr>
        </p:nvSpPr>
        <p:spPr/>
        <p:txBody>
          <a:bodyPr/>
          <a:lstStyle/>
          <a:p>
            <a:r>
              <a:rPr lang="en-US" dirty="0"/>
              <a:t>Chapter 1 – </a:t>
            </a:r>
            <a:r>
              <a:rPr lang="en-US" dirty="0" err="1"/>
              <a:t>Pgs</a:t>
            </a:r>
            <a:r>
              <a:rPr lang="en-US" dirty="0"/>
              <a:t> 4 - 19</a:t>
            </a:r>
          </a:p>
        </p:txBody>
      </p:sp>
      <p:sp>
        <p:nvSpPr>
          <p:cNvPr id="3" name="Content Placeholder 2">
            <a:extLst>
              <a:ext uri="{FF2B5EF4-FFF2-40B4-BE49-F238E27FC236}">
                <a16:creationId xmlns:a16="http://schemas.microsoft.com/office/drawing/2014/main" id="{817E53C9-4E7C-4F09-89B7-4575BC243A4A}"/>
              </a:ext>
            </a:extLst>
          </p:cNvPr>
          <p:cNvSpPr>
            <a:spLocks noGrp="1"/>
          </p:cNvSpPr>
          <p:nvPr>
            <p:ph sz="half" idx="1"/>
          </p:nvPr>
        </p:nvSpPr>
        <p:spPr/>
        <p:txBody>
          <a:bodyPr/>
          <a:lstStyle/>
          <a:p>
            <a:r>
              <a:rPr lang="en-US" dirty="0"/>
              <a:t>Exposition:  Our story begins at the home of Arthur Dent, ordinary British guy, ordinary house, suburban/rural England.</a:t>
            </a:r>
          </a:p>
          <a:p>
            <a:r>
              <a:rPr lang="en-US" dirty="0"/>
              <a:t>What’s wrong with Arthur Dent’s head?  Why?</a:t>
            </a:r>
          </a:p>
          <a:p>
            <a:r>
              <a:rPr lang="en-US" dirty="0"/>
              <a:t>What’s about to happen to Arthur Dent’s house?  Why?</a:t>
            </a:r>
          </a:p>
        </p:txBody>
      </p:sp>
      <p:pic>
        <p:nvPicPr>
          <p:cNvPr id="6" name="Content Placeholder 5">
            <a:extLst>
              <a:ext uri="{FF2B5EF4-FFF2-40B4-BE49-F238E27FC236}">
                <a16:creationId xmlns:a16="http://schemas.microsoft.com/office/drawing/2014/main" id="{00EE8B84-3EBB-4973-AE2C-8E6B6B4AAA0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47791" y="1497496"/>
            <a:ext cx="5591796" cy="4679467"/>
          </a:xfrm>
        </p:spPr>
      </p:pic>
    </p:spTree>
    <p:extLst>
      <p:ext uri="{BB962C8B-B14F-4D97-AF65-F5344CB8AC3E}">
        <p14:creationId xmlns:p14="http://schemas.microsoft.com/office/powerpoint/2010/main" val="2158734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12387-F216-46C3-BFE0-3398C1E9ADB7}"/>
              </a:ext>
            </a:extLst>
          </p:cNvPr>
          <p:cNvSpPr>
            <a:spLocks noGrp="1"/>
          </p:cNvSpPr>
          <p:nvPr>
            <p:ph type="title"/>
          </p:nvPr>
        </p:nvSpPr>
        <p:spPr/>
        <p:txBody>
          <a:bodyPr/>
          <a:lstStyle/>
          <a:p>
            <a:r>
              <a:rPr lang="en-US" dirty="0"/>
              <a:t>Chapter 1 – </a:t>
            </a:r>
            <a:r>
              <a:rPr lang="en-US" dirty="0" err="1"/>
              <a:t>Pgs</a:t>
            </a:r>
            <a:r>
              <a:rPr lang="en-US" dirty="0"/>
              <a:t> 4 – 19</a:t>
            </a:r>
          </a:p>
        </p:txBody>
      </p:sp>
      <p:pic>
        <p:nvPicPr>
          <p:cNvPr id="6" name="Content Placeholder 5">
            <a:extLst>
              <a:ext uri="{FF2B5EF4-FFF2-40B4-BE49-F238E27FC236}">
                <a16:creationId xmlns:a16="http://schemas.microsoft.com/office/drawing/2014/main" id="{603C2DA4-613F-4576-BDC5-4C95A845A358}"/>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69843" y="1690688"/>
            <a:ext cx="5449956" cy="4564338"/>
          </a:xfrm>
        </p:spPr>
      </p:pic>
      <p:sp>
        <p:nvSpPr>
          <p:cNvPr id="4" name="Content Placeholder 3">
            <a:extLst>
              <a:ext uri="{FF2B5EF4-FFF2-40B4-BE49-F238E27FC236}">
                <a16:creationId xmlns:a16="http://schemas.microsoft.com/office/drawing/2014/main" id="{CC01B892-6A61-4A89-A0A9-2907EABED868}"/>
              </a:ext>
            </a:extLst>
          </p:cNvPr>
          <p:cNvSpPr>
            <a:spLocks noGrp="1"/>
          </p:cNvSpPr>
          <p:nvPr>
            <p:ph sz="half" idx="2"/>
          </p:nvPr>
        </p:nvSpPr>
        <p:spPr>
          <a:xfrm>
            <a:off x="6172202" y="1825625"/>
            <a:ext cx="5847520" cy="4879975"/>
          </a:xfrm>
        </p:spPr>
        <p:txBody>
          <a:bodyPr>
            <a:normAutofit fontScale="77500" lnSpcReduction="20000"/>
          </a:bodyPr>
          <a:lstStyle/>
          <a:p>
            <a:r>
              <a:rPr lang="en-US" dirty="0"/>
              <a:t>Absurdity #1 – Bureaucracy</a:t>
            </a:r>
          </a:p>
          <a:p>
            <a:r>
              <a:rPr lang="en-US" dirty="0"/>
              <a:t>“’But Mr. Dent, the plans have been available in the local planning office for the last nine months.’ ‘Oh yes, well, as soon as I heard I went straight round to see them, yesterday afternoon.  You hadn’t exactly gone out of your way to call attention to them, had you? I mean, like actually telling anybody or anything?...I eventually had to go down to the cellar to find them.’” – </a:t>
            </a:r>
            <a:r>
              <a:rPr lang="en-US" dirty="0" err="1"/>
              <a:t>Pg</a:t>
            </a:r>
            <a:r>
              <a:rPr lang="en-US" dirty="0"/>
              <a:t> 8</a:t>
            </a:r>
          </a:p>
          <a:p>
            <a:r>
              <a:rPr lang="en-US" dirty="0"/>
              <a:t>Why is this situation absurd?</a:t>
            </a:r>
          </a:p>
          <a:p>
            <a:r>
              <a:rPr lang="en-US" dirty="0"/>
              <a:t>How would you feel if you woke up this morning and found yourself in a similar situation?</a:t>
            </a:r>
          </a:p>
          <a:p>
            <a:r>
              <a:rPr lang="en-US" dirty="0"/>
              <a:t>What does “imminent domain” mean, and how does it actually work in this country, today?  Someone look it up.  See if you can find how much notice they have to give you before hand.</a:t>
            </a:r>
          </a:p>
        </p:txBody>
      </p:sp>
    </p:spTree>
    <p:extLst>
      <p:ext uri="{BB962C8B-B14F-4D97-AF65-F5344CB8AC3E}">
        <p14:creationId xmlns:p14="http://schemas.microsoft.com/office/powerpoint/2010/main" val="165652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12387-F216-46C3-BFE0-3398C1E9ADB7}"/>
              </a:ext>
            </a:extLst>
          </p:cNvPr>
          <p:cNvSpPr>
            <a:spLocks noGrp="1"/>
          </p:cNvSpPr>
          <p:nvPr>
            <p:ph type="title"/>
          </p:nvPr>
        </p:nvSpPr>
        <p:spPr/>
        <p:txBody>
          <a:bodyPr/>
          <a:lstStyle/>
          <a:p>
            <a:r>
              <a:rPr lang="en-US" dirty="0"/>
              <a:t>Chapter 1 – </a:t>
            </a:r>
            <a:r>
              <a:rPr lang="en-US" dirty="0" err="1"/>
              <a:t>Pgs</a:t>
            </a:r>
            <a:r>
              <a:rPr lang="en-US" dirty="0"/>
              <a:t> 4 - 19</a:t>
            </a:r>
          </a:p>
        </p:txBody>
      </p:sp>
      <p:sp>
        <p:nvSpPr>
          <p:cNvPr id="3" name="Content Placeholder 2">
            <a:extLst>
              <a:ext uri="{FF2B5EF4-FFF2-40B4-BE49-F238E27FC236}">
                <a16:creationId xmlns:a16="http://schemas.microsoft.com/office/drawing/2014/main" id="{817E53C9-4E7C-4F09-89B7-4575BC243A4A}"/>
              </a:ext>
            </a:extLst>
          </p:cNvPr>
          <p:cNvSpPr>
            <a:spLocks noGrp="1"/>
          </p:cNvSpPr>
          <p:nvPr>
            <p:ph sz="half" idx="1"/>
          </p:nvPr>
        </p:nvSpPr>
        <p:spPr/>
        <p:txBody>
          <a:bodyPr>
            <a:normAutofit lnSpcReduction="10000"/>
          </a:bodyPr>
          <a:lstStyle/>
          <a:p>
            <a:r>
              <a:rPr lang="en-US" dirty="0"/>
              <a:t>Who is Ford Prefect (pg10)?</a:t>
            </a:r>
          </a:p>
          <a:p>
            <a:endParaRPr lang="en-US" dirty="0"/>
          </a:p>
          <a:p>
            <a:r>
              <a:rPr lang="en-US" dirty="0"/>
              <a:t>Why is he here, on Earth (pg10-12)?</a:t>
            </a:r>
          </a:p>
          <a:p>
            <a:endParaRPr lang="en-US" dirty="0"/>
          </a:p>
          <a:p>
            <a:r>
              <a:rPr lang="en-US" dirty="0"/>
              <a:t>How does Ford negotiate with the construction crew?</a:t>
            </a:r>
          </a:p>
          <a:p>
            <a:endParaRPr lang="en-US" dirty="0"/>
          </a:p>
          <a:p>
            <a:r>
              <a:rPr lang="en-US" dirty="0"/>
              <a:t>What’s totally absurd about his argument (</a:t>
            </a:r>
            <a:r>
              <a:rPr lang="en-US" dirty="0" err="1"/>
              <a:t>pgs</a:t>
            </a:r>
            <a:r>
              <a:rPr lang="en-US" dirty="0"/>
              <a:t> 15-18)?</a:t>
            </a:r>
          </a:p>
          <a:p>
            <a:endParaRPr lang="en-US" dirty="0"/>
          </a:p>
          <a:p>
            <a:endParaRPr lang="en-US" dirty="0"/>
          </a:p>
        </p:txBody>
      </p:sp>
      <p:pic>
        <p:nvPicPr>
          <p:cNvPr id="5" name="Content Placeholder 7">
            <a:extLst>
              <a:ext uri="{FF2B5EF4-FFF2-40B4-BE49-F238E27FC236}">
                <a16:creationId xmlns:a16="http://schemas.microsoft.com/office/drawing/2014/main" id="{E0679CEE-9536-44FA-9723-6455475ECD6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9439" y="1630271"/>
            <a:ext cx="4672717" cy="4546692"/>
          </a:xfrm>
          <a:prstGeom prst="rect">
            <a:avLst/>
          </a:prstGeom>
        </p:spPr>
      </p:pic>
    </p:spTree>
    <p:extLst>
      <p:ext uri="{BB962C8B-B14F-4D97-AF65-F5344CB8AC3E}">
        <p14:creationId xmlns:p14="http://schemas.microsoft.com/office/powerpoint/2010/main" val="764608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12387-F216-46C3-BFE0-3398C1E9ADB7}"/>
              </a:ext>
            </a:extLst>
          </p:cNvPr>
          <p:cNvSpPr>
            <a:spLocks noGrp="1"/>
          </p:cNvSpPr>
          <p:nvPr>
            <p:ph type="title"/>
          </p:nvPr>
        </p:nvSpPr>
        <p:spPr/>
        <p:txBody>
          <a:bodyPr/>
          <a:lstStyle/>
          <a:p>
            <a:r>
              <a:rPr lang="en-US" dirty="0"/>
              <a:t>Chapter 1 – </a:t>
            </a:r>
            <a:r>
              <a:rPr lang="en-US" dirty="0" err="1"/>
              <a:t>Pgs</a:t>
            </a:r>
            <a:r>
              <a:rPr lang="en-US" dirty="0"/>
              <a:t> 4 - 19</a:t>
            </a:r>
          </a:p>
        </p:txBody>
      </p:sp>
      <p:sp>
        <p:nvSpPr>
          <p:cNvPr id="3" name="Content Placeholder 2">
            <a:extLst>
              <a:ext uri="{FF2B5EF4-FFF2-40B4-BE49-F238E27FC236}">
                <a16:creationId xmlns:a16="http://schemas.microsoft.com/office/drawing/2014/main" id="{817E53C9-4E7C-4F09-89B7-4575BC243A4A}"/>
              </a:ext>
            </a:extLst>
          </p:cNvPr>
          <p:cNvSpPr>
            <a:spLocks noGrp="1"/>
          </p:cNvSpPr>
          <p:nvPr>
            <p:ph sz="half" idx="1"/>
          </p:nvPr>
        </p:nvSpPr>
        <p:spPr/>
        <p:txBody>
          <a:bodyPr>
            <a:normAutofit/>
          </a:bodyPr>
          <a:lstStyle/>
          <a:p>
            <a:endParaRPr lang="en-US" dirty="0"/>
          </a:p>
          <a:p>
            <a:endParaRPr lang="en-US" dirty="0"/>
          </a:p>
        </p:txBody>
      </p:sp>
      <p:sp>
        <p:nvSpPr>
          <p:cNvPr id="4" name="Content Placeholder 3">
            <a:extLst>
              <a:ext uri="{FF2B5EF4-FFF2-40B4-BE49-F238E27FC236}">
                <a16:creationId xmlns:a16="http://schemas.microsoft.com/office/drawing/2014/main" id="{CC01B892-6A61-4A89-A0A9-2907EABED868}"/>
              </a:ext>
            </a:extLst>
          </p:cNvPr>
          <p:cNvSpPr>
            <a:spLocks noGrp="1"/>
          </p:cNvSpPr>
          <p:nvPr>
            <p:ph sz="half" idx="2"/>
          </p:nvPr>
        </p:nvSpPr>
        <p:spPr>
          <a:xfrm>
            <a:off x="6172202" y="1825626"/>
            <a:ext cx="5383694" cy="4351338"/>
          </a:xfrm>
        </p:spPr>
        <p:txBody>
          <a:bodyPr>
            <a:normAutofit/>
          </a:bodyPr>
          <a:lstStyle/>
          <a:p>
            <a:r>
              <a:rPr lang="en-US" dirty="0"/>
              <a:t>Ford reveals something rather crucial in a teeny weeny tidbit at the end of chapter 1 (</a:t>
            </a:r>
            <a:r>
              <a:rPr lang="en-US" dirty="0" err="1"/>
              <a:t>pg</a:t>
            </a:r>
            <a:r>
              <a:rPr lang="en-US" dirty="0"/>
              <a:t> 19).  What does Ford know that Arthur doesn’t?  What does he reveal?</a:t>
            </a:r>
          </a:p>
          <a:p>
            <a:r>
              <a:rPr lang="en-US" dirty="0"/>
              <a:t>Notice how telling us at the end of the chapter 1, then stopping, creates </a:t>
            </a:r>
            <a:r>
              <a:rPr lang="en-US" b="1" u="sng" dirty="0"/>
              <a:t>suspense</a:t>
            </a:r>
            <a:r>
              <a:rPr lang="en-US" dirty="0"/>
              <a:t>, hooks us, makes us want to keep reading to know more.</a:t>
            </a:r>
          </a:p>
        </p:txBody>
      </p:sp>
      <p:pic>
        <p:nvPicPr>
          <p:cNvPr id="2050" name="Picture 2">
            <a:extLst>
              <a:ext uri="{FF2B5EF4-FFF2-40B4-BE49-F238E27FC236}">
                <a16:creationId xmlns:a16="http://schemas.microsoft.com/office/drawing/2014/main" id="{F512EF39-3FCD-450A-AD3E-7EA0FF8D3D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9" y="1713879"/>
            <a:ext cx="5054747" cy="4778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7549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D2F11-5942-420A-97FB-608502BC0DD9}"/>
              </a:ext>
            </a:extLst>
          </p:cNvPr>
          <p:cNvSpPr>
            <a:spLocks noGrp="1"/>
          </p:cNvSpPr>
          <p:nvPr>
            <p:ph type="title"/>
          </p:nvPr>
        </p:nvSpPr>
        <p:spPr>
          <a:xfrm>
            <a:off x="838200" y="0"/>
            <a:ext cx="10515600" cy="1325563"/>
          </a:xfrm>
        </p:spPr>
        <p:txBody>
          <a:bodyPr/>
          <a:lstStyle/>
          <a:p>
            <a:r>
              <a:rPr lang="en-US" dirty="0"/>
              <a:t>About the Author</a:t>
            </a:r>
          </a:p>
        </p:txBody>
      </p:sp>
      <p:sp>
        <p:nvSpPr>
          <p:cNvPr id="3" name="Content Placeholder 2">
            <a:extLst>
              <a:ext uri="{FF2B5EF4-FFF2-40B4-BE49-F238E27FC236}">
                <a16:creationId xmlns:a16="http://schemas.microsoft.com/office/drawing/2014/main" id="{A3EA15B8-6AFD-42ED-AB1E-5C5B50A521A3}"/>
              </a:ext>
            </a:extLst>
          </p:cNvPr>
          <p:cNvSpPr>
            <a:spLocks noGrp="1"/>
          </p:cNvSpPr>
          <p:nvPr>
            <p:ph sz="half" idx="1"/>
          </p:nvPr>
        </p:nvSpPr>
        <p:spPr>
          <a:xfrm>
            <a:off x="0" y="1086678"/>
            <a:ext cx="8878956" cy="5771321"/>
          </a:xfrm>
        </p:spPr>
        <p:txBody>
          <a:bodyPr>
            <a:normAutofit fontScale="70000" lnSpcReduction="20000"/>
          </a:bodyPr>
          <a:lstStyle/>
          <a:p>
            <a:r>
              <a:rPr lang="en-US" dirty="0"/>
              <a:t>Douglas Adams - </a:t>
            </a:r>
            <a:r>
              <a:rPr lang="en-US" b="1" dirty="0"/>
              <a:t>Douglas Adams</a:t>
            </a:r>
            <a:r>
              <a:rPr lang="en-US" dirty="0"/>
              <a:t>, in full</a:t>
            </a:r>
            <a:r>
              <a:rPr lang="en-US" b="1" dirty="0"/>
              <a:t> Douglas Noël Adams</a:t>
            </a:r>
            <a:r>
              <a:rPr lang="en-US" dirty="0"/>
              <a:t>, (born March 11, 1952, </a:t>
            </a:r>
            <a:r>
              <a:rPr lang="en-US" dirty="0">
                <a:hlinkClick r:id="rId2"/>
              </a:rPr>
              <a:t>Cambridge</a:t>
            </a:r>
            <a:r>
              <a:rPr lang="en-US" dirty="0"/>
              <a:t>, Eng.—died May 11, 2001, </a:t>
            </a:r>
            <a:r>
              <a:rPr lang="en-US" dirty="0">
                <a:hlinkClick r:id="rId3"/>
              </a:rPr>
              <a:t>Santa Barbara</a:t>
            </a:r>
            <a:r>
              <a:rPr lang="en-US" dirty="0"/>
              <a:t>, Calif., U.S.), British comic writer whose works satirize </a:t>
            </a:r>
            <a:r>
              <a:rPr lang="en-US" dirty="0">
                <a:hlinkClick r:id="rId4"/>
              </a:rPr>
              <a:t>contemporary</a:t>
            </a:r>
            <a:r>
              <a:rPr lang="en-US" dirty="0"/>
              <a:t> life through a luckless protagonist who deals ineptly with societal forces beyond his control. Adams is best known for the mock science-fiction series known collectively as </a:t>
            </a:r>
            <a:r>
              <a:rPr lang="en-US" i="1" dirty="0">
                <a:hlinkClick r:id="rId5"/>
              </a:rPr>
              <a:t>The Hitchhiker’s Guide to the Galaxy</a:t>
            </a:r>
            <a:r>
              <a:rPr lang="en-US" dirty="0"/>
              <a:t>.</a:t>
            </a:r>
          </a:p>
          <a:p>
            <a:r>
              <a:rPr lang="en-US" dirty="0"/>
              <a:t>Adams received an M.A. (1974) in </a:t>
            </a:r>
            <a:r>
              <a:rPr lang="en-US" dirty="0">
                <a:hlinkClick r:id="rId6"/>
              </a:rPr>
              <a:t>English literature</a:t>
            </a:r>
            <a:r>
              <a:rPr lang="en-US" dirty="0"/>
              <a:t> from the </a:t>
            </a:r>
            <a:r>
              <a:rPr lang="en-US" dirty="0">
                <a:hlinkClick r:id="rId7"/>
              </a:rPr>
              <a:t>University of Cambridge</a:t>
            </a:r>
            <a:r>
              <a:rPr lang="en-US" dirty="0"/>
              <a:t>, where he wrote comedy sketches for the performing arts society. He was a writer and </a:t>
            </a:r>
            <a:r>
              <a:rPr lang="en-US" dirty="0">
                <a:hlinkClick r:id="rId8"/>
              </a:rPr>
              <a:t>script</a:t>
            </a:r>
            <a:r>
              <a:rPr lang="en-US" dirty="0"/>
              <a:t> editor for the television series </a:t>
            </a:r>
            <a:r>
              <a:rPr lang="en-US" i="1" dirty="0"/>
              <a:t>Doctor Who</a:t>
            </a:r>
            <a:r>
              <a:rPr lang="en-US" dirty="0"/>
              <a:t> and wrote scripts for the </a:t>
            </a:r>
            <a:r>
              <a:rPr lang="en-US" dirty="0">
                <a:hlinkClick r:id="rId9"/>
              </a:rPr>
              <a:t>British Broadcasting Corporation</a:t>
            </a:r>
            <a:r>
              <a:rPr lang="en-US" dirty="0"/>
              <a:t> from 1978 to 1980.</a:t>
            </a:r>
          </a:p>
          <a:p>
            <a:r>
              <a:rPr lang="en-US" i="1" dirty="0"/>
              <a:t>The Hitchhiker’s Guide</a:t>
            </a:r>
            <a:r>
              <a:rPr lang="en-US" dirty="0"/>
              <a:t> series is an epic parody that lampoons modern society with biting </a:t>
            </a:r>
            <a:r>
              <a:rPr lang="en-US" dirty="0" err="1"/>
              <a:t>humour</a:t>
            </a:r>
            <a:r>
              <a:rPr lang="en-US" dirty="0"/>
              <a:t> and pessimism. The work achieved great popularity, first as a 12-part series on </a:t>
            </a:r>
            <a:r>
              <a:rPr lang="en-US" dirty="0">
                <a:hlinkClick r:id="rId10"/>
              </a:rPr>
              <a:t>radio</a:t>
            </a:r>
            <a:r>
              <a:rPr lang="en-US" dirty="0"/>
              <a:t> in 1978–80 and then in a 5-book series that sold more than 14 million copies internationally. The books in the series are </a:t>
            </a:r>
            <a:r>
              <a:rPr lang="en-US" i="1" dirty="0"/>
              <a:t>The Hitchhiker’s Guide to the Galaxy</a:t>
            </a:r>
            <a:r>
              <a:rPr lang="en-US" dirty="0"/>
              <a:t> (1979), </a:t>
            </a:r>
            <a:r>
              <a:rPr lang="en-US" i="1" dirty="0"/>
              <a:t>The Restaurant at the End of the Universe</a:t>
            </a:r>
            <a:r>
              <a:rPr lang="en-US" dirty="0"/>
              <a:t> (1980), </a:t>
            </a:r>
            <a:r>
              <a:rPr lang="en-US" i="1" dirty="0"/>
              <a:t>Life, the Universe and Everything</a:t>
            </a:r>
            <a:r>
              <a:rPr lang="en-US" dirty="0"/>
              <a:t> (1982), </a:t>
            </a:r>
            <a:r>
              <a:rPr lang="en-US" i="1" dirty="0"/>
              <a:t>So Long, and Thanks for All the Fish</a:t>
            </a:r>
            <a:r>
              <a:rPr lang="en-US" dirty="0"/>
              <a:t> (1985), and </a:t>
            </a:r>
            <a:r>
              <a:rPr lang="en-US" i="1" dirty="0"/>
              <a:t>Mostly Harmless</a:t>
            </a:r>
            <a:r>
              <a:rPr lang="en-US" dirty="0"/>
              <a:t> (1992). </a:t>
            </a:r>
            <a:r>
              <a:rPr lang="en-US" i="1" dirty="0"/>
              <a:t>The Hitchhiker’s Guide</a:t>
            </a:r>
            <a:r>
              <a:rPr lang="en-US" dirty="0"/>
              <a:t> was adapted for television, theatre, and film and was used as the basis of an interactive </a:t>
            </a:r>
            <a:r>
              <a:rPr lang="en-US" dirty="0">
                <a:hlinkClick r:id="rId11"/>
              </a:rPr>
              <a:t>computer program</a:t>
            </a:r>
            <a:r>
              <a:rPr lang="en-US" dirty="0"/>
              <a:t>.</a:t>
            </a:r>
          </a:p>
          <a:p>
            <a:r>
              <a:rPr lang="en-US" dirty="0"/>
              <a:t>Adams satirized the detective-story </a:t>
            </a:r>
            <a:r>
              <a:rPr lang="en-US" dirty="0">
                <a:hlinkClick r:id="rId12"/>
              </a:rPr>
              <a:t>genre</a:t>
            </a:r>
            <a:r>
              <a:rPr lang="en-US" dirty="0"/>
              <a:t> with </a:t>
            </a:r>
            <a:r>
              <a:rPr lang="en-US" i="1" dirty="0"/>
              <a:t>Dirk </a:t>
            </a:r>
            <a:r>
              <a:rPr lang="en-US" i="1" dirty="0" err="1"/>
              <a:t>Gently’s</a:t>
            </a:r>
            <a:r>
              <a:rPr lang="en-US" i="1" dirty="0"/>
              <a:t> Holistic Detective Agency</a:t>
            </a:r>
            <a:r>
              <a:rPr lang="en-US" dirty="0"/>
              <a:t> (1987) and </a:t>
            </a:r>
            <a:r>
              <a:rPr lang="en-US" i="1" dirty="0"/>
              <a:t>The Long Dark Tea-Time of the Soul</a:t>
            </a:r>
            <a:r>
              <a:rPr lang="en-US" dirty="0"/>
              <a:t> (1988). Other works include </a:t>
            </a:r>
            <a:r>
              <a:rPr lang="en-US" i="1" dirty="0"/>
              <a:t>The Meaning of </a:t>
            </a:r>
            <a:r>
              <a:rPr lang="en-US" i="1" dirty="0" err="1"/>
              <a:t>Liff</a:t>
            </a:r>
            <a:r>
              <a:rPr lang="en-US" dirty="0"/>
              <a:t> (with John Lloyd; 1983), </a:t>
            </a:r>
            <a:r>
              <a:rPr lang="en-US" i="1" dirty="0"/>
              <a:t>The Utterly </a:t>
            </a:r>
            <a:r>
              <a:rPr lang="en-US" i="1" dirty="0" err="1"/>
              <a:t>Utterly</a:t>
            </a:r>
            <a:r>
              <a:rPr lang="en-US" i="1" dirty="0"/>
              <a:t> Merry Comic Relief Christmas Book</a:t>
            </a:r>
            <a:r>
              <a:rPr lang="en-US" dirty="0"/>
              <a:t> (coeditor, with Peter Fincham; 1986), and </a:t>
            </a:r>
            <a:r>
              <a:rPr lang="en-US" i="1" dirty="0"/>
              <a:t>Last Chance to See…</a:t>
            </a:r>
            <a:r>
              <a:rPr lang="en-US" dirty="0"/>
              <a:t> (with Mark </a:t>
            </a:r>
            <a:r>
              <a:rPr lang="en-US" dirty="0" err="1"/>
              <a:t>Carwardine</a:t>
            </a:r>
            <a:r>
              <a:rPr lang="en-US" dirty="0"/>
              <a:t>; 1990), a radio series also published in 1990 as a nonfiction book.</a:t>
            </a:r>
          </a:p>
          <a:p>
            <a:endParaRPr lang="en-US" dirty="0"/>
          </a:p>
        </p:txBody>
      </p:sp>
      <p:pic>
        <p:nvPicPr>
          <p:cNvPr id="8" name="Content Placeholder 7">
            <a:extLst>
              <a:ext uri="{FF2B5EF4-FFF2-40B4-BE49-F238E27FC236}">
                <a16:creationId xmlns:a16="http://schemas.microsoft.com/office/drawing/2014/main" id="{76D2CB94-ABAA-424E-B0B1-D1BA8A2AB574}"/>
              </a:ext>
            </a:extLst>
          </p:cNvPr>
          <p:cNvPicPr>
            <a:picLocks noGrp="1" noChangeAspect="1"/>
          </p:cNvPicPr>
          <p:nvPr>
            <p:ph sz="half" idx="2"/>
          </p:nvPr>
        </p:nvPicPr>
        <p:blipFill>
          <a:blip r:embed="rId13">
            <a:extLst>
              <a:ext uri="{28A0092B-C50C-407E-A947-70E740481C1C}">
                <a14:useLocalDpi xmlns:a14="http://schemas.microsoft.com/office/drawing/2010/main" val="0"/>
              </a:ext>
            </a:extLst>
          </a:blip>
          <a:stretch>
            <a:fillRect/>
          </a:stretch>
        </p:blipFill>
        <p:spPr>
          <a:xfrm>
            <a:off x="9162574" y="1087438"/>
            <a:ext cx="2745740" cy="3432175"/>
          </a:xfrm>
        </p:spPr>
      </p:pic>
    </p:spTree>
    <p:extLst>
      <p:ext uri="{BB962C8B-B14F-4D97-AF65-F5344CB8AC3E}">
        <p14:creationId xmlns:p14="http://schemas.microsoft.com/office/powerpoint/2010/main" val="1225244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4DE7-2872-4FC7-9133-F496252141F0}"/>
              </a:ext>
            </a:extLst>
          </p:cNvPr>
          <p:cNvSpPr>
            <a:spLocks noGrp="1"/>
          </p:cNvSpPr>
          <p:nvPr>
            <p:ph type="title"/>
          </p:nvPr>
        </p:nvSpPr>
        <p:spPr/>
        <p:txBody>
          <a:bodyPr/>
          <a:lstStyle/>
          <a:p>
            <a:r>
              <a:rPr lang="en-US" dirty="0"/>
              <a:t>Themes and Concepts</a:t>
            </a:r>
          </a:p>
        </p:txBody>
      </p:sp>
      <p:sp>
        <p:nvSpPr>
          <p:cNvPr id="3" name="Content Placeholder 2">
            <a:extLst>
              <a:ext uri="{FF2B5EF4-FFF2-40B4-BE49-F238E27FC236}">
                <a16:creationId xmlns:a16="http://schemas.microsoft.com/office/drawing/2014/main" id="{8A4FE24F-3950-4610-9282-8A27F1B29FFC}"/>
              </a:ext>
            </a:extLst>
          </p:cNvPr>
          <p:cNvSpPr>
            <a:spLocks noGrp="1"/>
          </p:cNvSpPr>
          <p:nvPr>
            <p:ph sz="half" idx="1"/>
          </p:nvPr>
        </p:nvSpPr>
        <p:spPr>
          <a:xfrm>
            <a:off x="0" y="1577010"/>
            <a:ext cx="6019800" cy="5280990"/>
          </a:xfrm>
        </p:spPr>
        <p:txBody>
          <a:bodyPr>
            <a:normAutofit fontScale="77500" lnSpcReduction="20000"/>
          </a:bodyPr>
          <a:lstStyle/>
          <a:p>
            <a:pPr fontAlgn="base"/>
            <a:r>
              <a:rPr lang="en-US" dirty="0"/>
              <a:t>Science Fiction - a </a:t>
            </a:r>
            <a:r>
              <a:rPr lang="en-US" dirty="0">
                <a:hlinkClick r:id="rId2" tooltip="Genre"/>
              </a:rPr>
              <a:t>genre </a:t>
            </a:r>
            <a:r>
              <a:rPr lang="en-US" dirty="0"/>
              <a:t>of fiction literature whose content is imaginative, but based in science.  So, while the storylines and elements of science fiction stories are imaginary, they are usually possible according to science—or at least plausible.</a:t>
            </a:r>
          </a:p>
          <a:p>
            <a:pPr fontAlgn="base"/>
            <a:r>
              <a:rPr lang="en-US" dirty="0"/>
              <a:t>Absurd Humor – The style of HHGTTG is dry and absurd.  Absurdist humor typically exaggerates things, misleads the audience, tries to take the audience by surprise, and goes in unexpected directions.</a:t>
            </a:r>
          </a:p>
          <a:p>
            <a:pPr fontAlgn="base"/>
            <a:r>
              <a:rPr lang="en-US" dirty="0"/>
              <a:t>Theme – The overarching theme of the HHGTTG books goes along with the style of humor.  Douglas Adams believes, rather than life having a meaning we should look for, that life is absurd and that finding the meaning is entirely impossible.</a:t>
            </a:r>
          </a:p>
          <a:p>
            <a:pPr fontAlgn="base"/>
            <a:r>
              <a:rPr lang="en-US" dirty="0"/>
              <a:t>This will show in a lot of the absurd and improbable events that happen throughout the books.</a:t>
            </a:r>
          </a:p>
          <a:p>
            <a:endParaRPr lang="en-US" dirty="0"/>
          </a:p>
        </p:txBody>
      </p:sp>
      <p:pic>
        <p:nvPicPr>
          <p:cNvPr id="6" name="Content Placeholder 5">
            <a:extLst>
              <a:ext uri="{FF2B5EF4-FFF2-40B4-BE49-F238E27FC236}">
                <a16:creationId xmlns:a16="http://schemas.microsoft.com/office/drawing/2014/main" id="{597595B6-7B55-44D8-80A2-82389D5BE688}"/>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40500" y="2140744"/>
            <a:ext cx="4445000" cy="3721100"/>
          </a:xfrm>
        </p:spPr>
      </p:pic>
    </p:spTree>
    <p:extLst>
      <p:ext uri="{BB962C8B-B14F-4D97-AF65-F5344CB8AC3E}">
        <p14:creationId xmlns:p14="http://schemas.microsoft.com/office/powerpoint/2010/main" val="1441378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4DE7-2872-4FC7-9133-F496252141F0}"/>
              </a:ext>
            </a:extLst>
          </p:cNvPr>
          <p:cNvSpPr>
            <a:spLocks noGrp="1"/>
          </p:cNvSpPr>
          <p:nvPr>
            <p:ph type="title"/>
          </p:nvPr>
        </p:nvSpPr>
        <p:spPr/>
        <p:txBody>
          <a:bodyPr/>
          <a:lstStyle/>
          <a:p>
            <a:r>
              <a:rPr lang="en-US" dirty="0"/>
              <a:t>Themes and Concepts</a:t>
            </a:r>
          </a:p>
        </p:txBody>
      </p:sp>
      <p:sp>
        <p:nvSpPr>
          <p:cNvPr id="3" name="Content Placeholder 2">
            <a:extLst>
              <a:ext uri="{FF2B5EF4-FFF2-40B4-BE49-F238E27FC236}">
                <a16:creationId xmlns:a16="http://schemas.microsoft.com/office/drawing/2014/main" id="{8A4FE24F-3950-4610-9282-8A27F1B29FFC}"/>
              </a:ext>
            </a:extLst>
          </p:cNvPr>
          <p:cNvSpPr>
            <a:spLocks noGrp="1"/>
          </p:cNvSpPr>
          <p:nvPr>
            <p:ph sz="half" idx="1"/>
          </p:nvPr>
        </p:nvSpPr>
        <p:spPr>
          <a:xfrm>
            <a:off x="0" y="1577010"/>
            <a:ext cx="6019800" cy="5280990"/>
          </a:xfrm>
        </p:spPr>
        <p:txBody>
          <a:bodyPr>
            <a:normAutofit/>
          </a:bodyPr>
          <a:lstStyle/>
          <a:p>
            <a:pPr fontAlgn="base"/>
            <a:r>
              <a:rPr lang="en-US" dirty="0"/>
              <a:t>Satire or Parody?  – As Douglas Adams’ humor pokes fun at various aspects of real life, ponder whether you believe it to be satire or parody.  Is he drawing attention to it to try to get it fixed?  Is he doing it just for humor?  How does it tie into his thoughts on life?</a:t>
            </a:r>
          </a:p>
          <a:p>
            <a:pPr fontAlgn="base"/>
            <a:r>
              <a:rPr lang="en-US" dirty="0"/>
              <a:t>Suspense – As we discussed in our previous unit, modern authors try to strategically create suspense to keep readers wanting to read more.  </a:t>
            </a:r>
          </a:p>
          <a:p>
            <a:pPr fontAlgn="base"/>
            <a:endParaRPr lang="en-US" dirty="0"/>
          </a:p>
          <a:p>
            <a:endParaRPr lang="en-US" dirty="0"/>
          </a:p>
        </p:txBody>
      </p:sp>
      <p:pic>
        <p:nvPicPr>
          <p:cNvPr id="6" name="Content Placeholder 5">
            <a:extLst>
              <a:ext uri="{FF2B5EF4-FFF2-40B4-BE49-F238E27FC236}">
                <a16:creationId xmlns:a16="http://schemas.microsoft.com/office/drawing/2014/main" id="{597595B6-7B55-44D8-80A2-82389D5BE68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40500" y="2140744"/>
            <a:ext cx="4445000" cy="3721100"/>
          </a:xfrm>
        </p:spPr>
      </p:pic>
    </p:spTree>
    <p:extLst>
      <p:ext uri="{BB962C8B-B14F-4D97-AF65-F5344CB8AC3E}">
        <p14:creationId xmlns:p14="http://schemas.microsoft.com/office/powerpoint/2010/main" val="3239711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Characters</a:t>
            </a:r>
          </a:p>
        </p:txBody>
      </p:sp>
      <p:sp>
        <p:nvSpPr>
          <p:cNvPr id="3" name="Text Placeholder 2"/>
          <p:cNvSpPr>
            <a:spLocks noGrp="1"/>
          </p:cNvSpPr>
          <p:nvPr>
            <p:ph type="body" idx="1"/>
          </p:nvPr>
        </p:nvSpPr>
        <p:spPr/>
        <p:txBody>
          <a:bodyPr>
            <a:normAutofit fontScale="77500" lnSpcReduction="20000"/>
          </a:bodyPr>
          <a:lstStyle/>
          <a:p>
            <a:r>
              <a:rPr lang="en-US" dirty="0"/>
              <a:t>Arthur Dent, human, who until the beginning of this book did not know anything about aliens.  Ends up roaming the galaxy in his bath robe.</a:t>
            </a:r>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1214845" y="2575486"/>
            <a:ext cx="4156701" cy="3341988"/>
          </a:xfrm>
        </p:spPr>
      </p:pic>
      <p:sp>
        <p:nvSpPr>
          <p:cNvPr id="5" name="Text Placeholder 4"/>
          <p:cNvSpPr>
            <a:spLocks noGrp="1"/>
          </p:cNvSpPr>
          <p:nvPr>
            <p:ph type="body" sz="quarter" idx="3"/>
          </p:nvPr>
        </p:nvSpPr>
        <p:spPr/>
        <p:txBody>
          <a:bodyPr>
            <a:normAutofit fontScale="77500" lnSpcReduction="20000"/>
          </a:bodyPr>
          <a:lstStyle/>
          <a:p>
            <a:r>
              <a:rPr lang="en-US" dirty="0"/>
              <a:t>Ford Prefect, an alien disguised as human, on Earth to write an article for the </a:t>
            </a:r>
            <a:r>
              <a:rPr lang="en-US" i="1" dirty="0"/>
              <a:t>Hitchhiker’s Guide to the Galaxy</a:t>
            </a:r>
            <a:r>
              <a:rPr lang="en-US" dirty="0"/>
              <a:t>, and Arthur’s best friend.</a:t>
            </a:r>
          </a:p>
        </p:txBody>
      </p:sp>
      <p:pic>
        <p:nvPicPr>
          <p:cNvPr id="8" name="Content Placeholder 7"/>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6949440" y="2533015"/>
            <a:ext cx="3448594" cy="3448594"/>
          </a:xfrm>
        </p:spPr>
      </p:pic>
    </p:spTree>
    <p:extLst>
      <p:ext uri="{BB962C8B-B14F-4D97-AF65-F5344CB8AC3E}">
        <p14:creationId xmlns:p14="http://schemas.microsoft.com/office/powerpoint/2010/main" val="3989950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Characters</a:t>
            </a:r>
          </a:p>
        </p:txBody>
      </p:sp>
      <p:sp>
        <p:nvSpPr>
          <p:cNvPr id="3" name="Text Placeholder 2"/>
          <p:cNvSpPr>
            <a:spLocks noGrp="1"/>
          </p:cNvSpPr>
          <p:nvPr>
            <p:ph type="body" idx="1"/>
          </p:nvPr>
        </p:nvSpPr>
        <p:spPr/>
        <p:txBody>
          <a:bodyPr>
            <a:normAutofit fontScale="62500" lnSpcReduction="20000"/>
          </a:bodyPr>
          <a:lstStyle/>
          <a:p>
            <a:r>
              <a:rPr lang="en-US" dirty="0"/>
              <a:t>Tricia McMillan (Trillian) – Arthur fails to impress Trillian at a party on Earth.  She subsequently goes off with a man that claims “I’m from a different planet.  Want to see my space ship?”</a:t>
            </a:r>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1384663" y="2747489"/>
            <a:ext cx="4129827" cy="3248362"/>
          </a:xfrm>
        </p:spPr>
      </p:pic>
      <p:sp>
        <p:nvSpPr>
          <p:cNvPr id="5" name="Text Placeholder 4"/>
          <p:cNvSpPr>
            <a:spLocks noGrp="1"/>
          </p:cNvSpPr>
          <p:nvPr>
            <p:ph type="body" sz="quarter" idx="3"/>
          </p:nvPr>
        </p:nvSpPr>
        <p:spPr/>
        <p:txBody>
          <a:bodyPr>
            <a:normAutofit fontScale="62500" lnSpcReduction="20000"/>
          </a:bodyPr>
          <a:lstStyle/>
          <a:p>
            <a:r>
              <a:rPr lang="en-US" dirty="0" err="1"/>
              <a:t>Zaphod</a:t>
            </a:r>
            <a:r>
              <a:rPr lang="en-US" dirty="0"/>
              <a:t> Beeblebrox – President of the galaxy, has two heads and three arms, friends with Ford, and the same man that picked up Trillian from the Earth party.</a:t>
            </a:r>
          </a:p>
        </p:txBody>
      </p:sp>
      <p:pic>
        <p:nvPicPr>
          <p:cNvPr id="8" name="Content Placeholder 7"/>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7119257" y="2702832"/>
            <a:ext cx="3293019" cy="3293019"/>
          </a:xfrm>
        </p:spPr>
      </p:pic>
    </p:spTree>
    <p:extLst>
      <p:ext uri="{BB962C8B-B14F-4D97-AF65-F5344CB8AC3E}">
        <p14:creationId xmlns:p14="http://schemas.microsoft.com/office/powerpoint/2010/main" val="1125761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Characters</a:t>
            </a:r>
          </a:p>
        </p:txBody>
      </p:sp>
      <p:sp>
        <p:nvSpPr>
          <p:cNvPr id="3" name="Text Placeholder 2"/>
          <p:cNvSpPr>
            <a:spLocks noGrp="1"/>
          </p:cNvSpPr>
          <p:nvPr>
            <p:ph type="body" idx="1"/>
          </p:nvPr>
        </p:nvSpPr>
        <p:spPr/>
        <p:txBody>
          <a:bodyPr>
            <a:normAutofit fontScale="62500" lnSpcReduction="20000"/>
          </a:bodyPr>
          <a:lstStyle/>
          <a:p>
            <a:r>
              <a:rPr lang="en-US" dirty="0"/>
              <a:t>Marvin – A clinically depressed robot.</a:t>
            </a:r>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1619795" y="2548482"/>
            <a:ext cx="3512684" cy="3512684"/>
          </a:xfrm>
        </p:spPr>
      </p:pic>
      <p:sp>
        <p:nvSpPr>
          <p:cNvPr id="5" name="Text Placeholder 4"/>
          <p:cNvSpPr>
            <a:spLocks noGrp="1"/>
          </p:cNvSpPr>
          <p:nvPr>
            <p:ph type="body" sz="quarter" idx="3"/>
          </p:nvPr>
        </p:nvSpPr>
        <p:spPr/>
        <p:txBody>
          <a:bodyPr>
            <a:normAutofit fontScale="62500" lnSpcReduction="20000"/>
          </a:bodyPr>
          <a:lstStyle/>
          <a:p>
            <a:r>
              <a:rPr lang="en-US" dirty="0"/>
              <a:t>The Heart of Gold – an experimental talking ship whose drive runs on improbability.  </a:t>
            </a:r>
            <a:r>
              <a:rPr lang="en-US" dirty="0" err="1"/>
              <a:t>Zaphod</a:t>
            </a:r>
            <a:r>
              <a:rPr lang="en-US" dirty="0"/>
              <a:t> steals the ship and the cast travel about the galaxy in it for the bulk of the series.</a:t>
            </a:r>
          </a:p>
        </p:txBody>
      </p:sp>
      <p:pic>
        <p:nvPicPr>
          <p:cNvPr id="8" name="Content Placeholder 7"/>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6592439" y="2717074"/>
            <a:ext cx="4836681" cy="3631475"/>
          </a:xfrm>
        </p:spPr>
      </p:pic>
    </p:spTree>
    <p:extLst>
      <p:ext uri="{BB962C8B-B14F-4D97-AF65-F5344CB8AC3E}">
        <p14:creationId xmlns:p14="http://schemas.microsoft.com/office/powerpoint/2010/main" val="3954564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AAEFEE-BF4B-4AB9-8EA9-CF75CD175CDD}"/>
              </a:ext>
            </a:extLst>
          </p:cNvPr>
          <p:cNvSpPr>
            <a:spLocks noGrp="1"/>
          </p:cNvSpPr>
          <p:nvPr>
            <p:ph type="title"/>
          </p:nvPr>
        </p:nvSpPr>
        <p:spPr/>
        <p:txBody>
          <a:bodyPr/>
          <a:lstStyle/>
          <a:p>
            <a:r>
              <a:rPr lang="en-US" dirty="0"/>
              <a:t>Prologue – </a:t>
            </a:r>
            <a:r>
              <a:rPr lang="en-US" dirty="0" err="1"/>
              <a:t>Pgs</a:t>
            </a:r>
            <a:r>
              <a:rPr lang="en-US" dirty="0"/>
              <a:t> 1-3</a:t>
            </a:r>
          </a:p>
        </p:txBody>
      </p:sp>
      <p:sp>
        <p:nvSpPr>
          <p:cNvPr id="8" name="Content Placeholder 7">
            <a:extLst>
              <a:ext uri="{FF2B5EF4-FFF2-40B4-BE49-F238E27FC236}">
                <a16:creationId xmlns:a16="http://schemas.microsoft.com/office/drawing/2014/main" id="{95D045E5-4DA7-49BB-87D2-1994BD114014}"/>
              </a:ext>
            </a:extLst>
          </p:cNvPr>
          <p:cNvSpPr>
            <a:spLocks noGrp="1"/>
          </p:cNvSpPr>
          <p:nvPr>
            <p:ph sz="half" idx="1"/>
          </p:nvPr>
        </p:nvSpPr>
        <p:spPr>
          <a:xfrm>
            <a:off x="344557" y="1825625"/>
            <a:ext cx="5675243" cy="4826966"/>
          </a:xfrm>
        </p:spPr>
        <p:txBody>
          <a:bodyPr>
            <a:normAutofit fontScale="85000" lnSpcReduction="10000"/>
          </a:bodyPr>
          <a:lstStyle/>
          <a:p>
            <a:r>
              <a:rPr lang="en-US" dirty="0"/>
              <a:t>The first few pages of HHGTTG introduces us to a few important concepts:</a:t>
            </a:r>
          </a:p>
          <a:p>
            <a:pPr lvl="1"/>
            <a:r>
              <a:rPr lang="en-US" dirty="0"/>
              <a:t>The book within the book:</a:t>
            </a:r>
          </a:p>
          <a:p>
            <a:pPr lvl="2"/>
            <a:r>
              <a:rPr lang="en-US" dirty="0"/>
              <a:t>Within the book we are reading, </a:t>
            </a:r>
            <a:r>
              <a:rPr lang="en-US" i="1" dirty="0"/>
              <a:t>The Hitchhiker’s Guide to the Galaxy</a:t>
            </a:r>
            <a:r>
              <a:rPr lang="en-US" dirty="0"/>
              <a:t>, there is a fictional book by the same name.  It is, as the name suggests, a traveler’s guidebook to use while roaming the galaxy.  Much like an encyclopedia, but cheaper and more entertaining.  It is basically sold as an e-reading device with one, very large book file on it.  Back then, the concept of an electronic book was a rather futuristic idea.</a:t>
            </a:r>
          </a:p>
          <a:p>
            <a:pPr lvl="1"/>
            <a:r>
              <a:rPr lang="en-US" dirty="0"/>
              <a:t>The ever-present narrator:</a:t>
            </a:r>
          </a:p>
          <a:p>
            <a:pPr lvl="2"/>
            <a:r>
              <a:rPr lang="en-US" dirty="0"/>
              <a:t>Much of the book’s story is interrupted by the voice of the narrator, given in large blocks of italics.  You may imagine this as a page from the fictional </a:t>
            </a:r>
            <a:r>
              <a:rPr lang="en-US" i="1" dirty="0"/>
              <a:t>Guide </a:t>
            </a:r>
            <a:r>
              <a:rPr lang="en-US" dirty="0"/>
              <a:t>itself speaking to us, from time to time, between bits of the story.  This book will make more use of its narrator than most books do.</a:t>
            </a:r>
          </a:p>
        </p:txBody>
      </p:sp>
      <p:pic>
        <p:nvPicPr>
          <p:cNvPr id="11" name="Content Placeholder 10">
            <a:extLst>
              <a:ext uri="{FF2B5EF4-FFF2-40B4-BE49-F238E27FC236}">
                <a16:creationId xmlns:a16="http://schemas.microsoft.com/office/drawing/2014/main" id="{67086452-AD62-4BF5-9227-EAFAC64371C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58797" y="1825625"/>
            <a:ext cx="4930837" cy="4867008"/>
          </a:xfrm>
        </p:spPr>
      </p:pic>
    </p:spTree>
    <p:extLst>
      <p:ext uri="{BB962C8B-B14F-4D97-AF65-F5344CB8AC3E}">
        <p14:creationId xmlns:p14="http://schemas.microsoft.com/office/powerpoint/2010/main" val="3586089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28633-4769-4F98-89B1-FA92579D890E}"/>
              </a:ext>
            </a:extLst>
          </p:cNvPr>
          <p:cNvSpPr>
            <a:spLocks noGrp="1"/>
          </p:cNvSpPr>
          <p:nvPr>
            <p:ph type="title"/>
          </p:nvPr>
        </p:nvSpPr>
        <p:spPr/>
        <p:txBody>
          <a:bodyPr/>
          <a:lstStyle/>
          <a:p>
            <a:r>
              <a:rPr lang="en-US" dirty="0"/>
              <a:t>Prologue – </a:t>
            </a:r>
            <a:r>
              <a:rPr lang="en-US" dirty="0" err="1"/>
              <a:t>Pgs</a:t>
            </a:r>
            <a:r>
              <a:rPr lang="en-US" dirty="0"/>
              <a:t> 1 - 3</a:t>
            </a:r>
          </a:p>
        </p:txBody>
      </p:sp>
      <p:pic>
        <p:nvPicPr>
          <p:cNvPr id="6" name="Content Placeholder 5">
            <a:extLst>
              <a:ext uri="{FF2B5EF4-FFF2-40B4-BE49-F238E27FC236}">
                <a16:creationId xmlns:a16="http://schemas.microsoft.com/office/drawing/2014/main" id="{88963069-C56B-416E-AC2D-076D8BD5FF78}"/>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1825625"/>
            <a:ext cx="5181600" cy="4495662"/>
          </a:xfrm>
        </p:spPr>
      </p:pic>
      <p:sp>
        <p:nvSpPr>
          <p:cNvPr id="4" name="Content Placeholder 3">
            <a:extLst>
              <a:ext uri="{FF2B5EF4-FFF2-40B4-BE49-F238E27FC236}">
                <a16:creationId xmlns:a16="http://schemas.microsoft.com/office/drawing/2014/main" id="{DEEDF169-CB45-43E0-B332-263F91C81CA1}"/>
              </a:ext>
            </a:extLst>
          </p:cNvPr>
          <p:cNvSpPr>
            <a:spLocks noGrp="1"/>
          </p:cNvSpPr>
          <p:nvPr>
            <p:ph sz="half" idx="2"/>
          </p:nvPr>
        </p:nvSpPr>
        <p:spPr/>
        <p:txBody>
          <a:bodyPr/>
          <a:lstStyle/>
          <a:p>
            <a:r>
              <a:rPr lang="en-US" dirty="0"/>
              <a:t>After pointing out various absurdities in life, including humanity’s happiness vs. its focus on money, the prologue tells us why the fictional </a:t>
            </a:r>
            <a:r>
              <a:rPr lang="en-US" i="1" dirty="0"/>
              <a:t>HHGTTG</a:t>
            </a:r>
            <a:r>
              <a:rPr lang="en-US" dirty="0"/>
              <a:t> is so popular:</a:t>
            </a:r>
          </a:p>
          <a:p>
            <a:pPr lvl="1"/>
            <a:r>
              <a:rPr lang="en-US" dirty="0"/>
              <a:t>1.  It’s cheaper than other guidebooks.</a:t>
            </a:r>
          </a:p>
          <a:p>
            <a:pPr lvl="1"/>
            <a:r>
              <a:rPr lang="en-US" dirty="0"/>
              <a:t>2.  It says “Don’t Panic” on the cover.</a:t>
            </a:r>
          </a:p>
        </p:txBody>
      </p:sp>
    </p:spTree>
    <p:extLst>
      <p:ext uri="{BB962C8B-B14F-4D97-AF65-F5344CB8AC3E}">
        <p14:creationId xmlns:p14="http://schemas.microsoft.com/office/powerpoint/2010/main" val="3808266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1384</Words>
  <Application>Microsoft Office PowerPoint</Application>
  <PresentationFormat>Widescreen</PresentationFormat>
  <Paragraphs>55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The Hitchhiker’s Guide to the Galaxy by Douglas Adams</vt:lpstr>
      <vt:lpstr>About the Author</vt:lpstr>
      <vt:lpstr>Themes and Concepts</vt:lpstr>
      <vt:lpstr>Themes and Concepts</vt:lpstr>
      <vt:lpstr>Main Characters</vt:lpstr>
      <vt:lpstr>Main Characters</vt:lpstr>
      <vt:lpstr>Main Characters</vt:lpstr>
      <vt:lpstr>Prologue – Pgs 1-3</vt:lpstr>
      <vt:lpstr>Prologue – Pgs 1 - 3</vt:lpstr>
      <vt:lpstr>Chapter 1 – Pgs 4 - 19</vt:lpstr>
      <vt:lpstr>Chapter 1 – Pgs 4 – 19</vt:lpstr>
      <vt:lpstr>Chapter 1 – Pgs 4 - 19</vt:lpstr>
      <vt:lpstr>Chapter 1 – Pgs 4 - 19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Hitchhiker’s Guide to the Galaxy by Douglas Adams</dc:title>
  <dc:creator>Lenny Valentine</dc:creator>
  <cp:lastModifiedBy>Lenny Valentine</cp:lastModifiedBy>
  <cp:revision>9</cp:revision>
  <dcterms:created xsi:type="dcterms:W3CDTF">2022-05-02T16:47:38Z</dcterms:created>
  <dcterms:modified xsi:type="dcterms:W3CDTF">2022-05-02T18:07:36Z</dcterms:modified>
</cp:coreProperties>
</file>