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2.jpg" ContentType="image/jpeg"/>
  <Override PartName="/ppt/media/image3.jpg" ContentType="image/jpeg"/>
  <Override PartName="/ppt/media/image4.jpg" ContentType="image/jpeg"/>
  <Override PartName="/ppt/media/image5.jpg" ContentType="image/jpeg"/>
  <Override PartName="/ppt/media/image6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342BE-B876-4430-A17E-0246CE5A52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97F53C-A4F3-4222-817F-9BC5B13E1D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833F14-2F88-417C-B9A4-7BFC52FE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E983D-0341-4E7A-BEEB-7E4331D5C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EA08F-AAB2-476B-A49E-1F82BDBB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81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CDC0A-4BB2-4A3B-82E8-D5875FD2A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39482-7B11-46E3-8345-D38FADC4F3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BF5D2-6F32-438A-B666-39DEC3FD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A2BA-19C2-4846-88B9-8B988762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59963-B63F-480A-94DC-1B74480F1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D7339B-F6EF-45FB-A100-2D00371C7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B24E8-36EF-4BD9-A120-86A6DA3C2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5D017-7476-4F46-B00D-4CDD92FE2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0371D-4380-415D-804E-571B8E142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5AD40-5A6E-4256-9E96-445FD4152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7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C093D-87FD-4568-8953-6E80DA54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70900-9979-44D9-92D5-155370306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D9002-1C61-4B6E-8FD6-1CDF9599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7ACFE3-2EE0-4146-9684-96D05236E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D0079-B827-44C5-88A2-D953DE7D6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65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AA8FD-5CE4-4C82-B673-530BAFA59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685EB-C566-4FDD-A899-84556146F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7C8D3F-B037-4BBC-9F0D-FD1B69B3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EAAAD-EDC4-47D3-BA84-FBEF297F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4EB2AC-A2D2-4DD6-9196-A34DC29A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40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464B4-6890-4562-ADAA-7F78B13DA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B4230-BF3F-465E-9A41-834FCBBFC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5CAE5-CD5C-4425-9573-73D2AAFB8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22DFC-4A54-4447-9FBE-E18A559AB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A01543-159E-4B47-8F74-B1F400B3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3111A-2423-4BB2-8CDD-6A58B2638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3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EA95-2E29-406D-898A-1BEB9E96A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7FA08-9021-4D17-B554-1A01B8CEB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D8DDA3-882C-4B7F-97B8-F7C96D132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48F4C-7237-4AF1-93E6-4ADD7DAB2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77914-8432-4C05-8AFB-8246941C6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BCBB43-E86F-43ED-A355-6E414B5B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08C73B-5073-4547-970C-E539C115A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BC950-5D26-4335-A00A-E48514BE5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14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2C38AF-1C00-4C87-A3E8-25C22D906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F96C09-64F4-494D-8E45-C28194877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CB25E4-24CB-4EA8-A173-A1734992F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AAE72-CF35-492B-9F46-346554904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5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D3E324-D58A-4B0A-8B59-D3B47C6AF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D44165-7145-462F-9DCC-9E334868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4A3BD-8F0D-43A2-A96F-366B3550F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A47BB-96DB-4215-8AF9-F7158E3C5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C3B5C-F7BA-4565-A591-AB08AB031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660F7-2EDB-4E1A-AC57-AB5964E9C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FF602A-0196-43A5-8CA8-057B2AAE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860465-FC2C-4785-89E1-C2E30784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995EA-DC94-43EB-A9CD-E63869AF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41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0CC9C-F922-4BA7-AF5E-90EE69A9B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D06AB-4758-4401-A13B-642EE8DAB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836F1D-51F3-4684-9700-013A5DA22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05BED-21D9-4290-8625-068E2662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5ACC5-8F59-4BD0-8404-D0F61B6C1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EB28D-7B7E-4F17-81AB-370B7D7AD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ECDEB5-09A1-464F-864F-398F4CEE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78B01-DCC2-4E4E-9693-242CA4C33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17FD53-4DB4-4316-9F9D-851E4687C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55BC9-78AB-4047-B0FB-1E71C5A2EB70}" type="datetimeFigureOut">
              <a:rPr lang="en-US" smtClean="0"/>
              <a:pPr/>
              <a:t>5/16/2022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F6802-54B0-43E1-876C-39708CB54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B8C47-6EA4-49D9-B72F-4FEE296FA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BA26-2E3E-44E7-95EC-E9112C3E41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188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0784C-21AE-45A3-A846-A685D5F1E9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Hitchhiker’s Guide to the Galaxy by Douglas Adams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D15094-3FF9-4094-A810-B25031E3B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Notes for Chapters 13-18(</a:t>
            </a:r>
            <a:r>
              <a:rPr lang="en-US" dirty="0" err="1"/>
              <a:t>Pgs</a:t>
            </a:r>
            <a:r>
              <a:rPr lang="en-US" dirty="0"/>
              <a:t> 104-135)</a:t>
            </a:r>
          </a:p>
        </p:txBody>
      </p:sp>
    </p:spTree>
    <p:extLst>
      <p:ext uri="{BB962C8B-B14F-4D97-AF65-F5344CB8AC3E}">
        <p14:creationId xmlns:p14="http://schemas.microsoft.com/office/powerpoint/2010/main" val="119871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13 (</a:t>
            </a:r>
            <a:r>
              <a:rPr lang="en-US" dirty="0" err="1"/>
              <a:t>Pgs</a:t>
            </a:r>
            <a:r>
              <a:rPr lang="en-US" dirty="0"/>
              <a:t> 104-109)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Where last we left off, Arthur and Ford had  been picked up from almost certain death by the Heart of Gold, a stolen spaceship with a new, experimental technology – the Infinite Improbability Drive.</a:t>
            </a:r>
          </a:p>
          <a:p>
            <a:r>
              <a:rPr lang="en-US" dirty="0"/>
              <a:t>The man that stole it, galactic president </a:t>
            </a:r>
            <a:r>
              <a:rPr lang="en-US" dirty="0" err="1"/>
              <a:t>Zaphod</a:t>
            </a:r>
            <a:r>
              <a:rPr lang="en-US" dirty="0"/>
              <a:t> </a:t>
            </a:r>
            <a:r>
              <a:rPr lang="en-US" dirty="0" err="1"/>
              <a:t>Beeblebrox</a:t>
            </a:r>
            <a:r>
              <a:rPr lang="en-US" dirty="0"/>
              <a:t>, is on his pleasure cruise with Trillian (formerly Trisha McMillan of Earth) and the depressed robot Marvin.</a:t>
            </a:r>
          </a:p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5F07EAD3-150B-4F93-8B1B-D2C26B9F157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450" y="2280444"/>
            <a:ext cx="3721100" cy="3441700"/>
          </a:xfrm>
        </p:spPr>
      </p:pic>
    </p:spTree>
    <p:extLst>
      <p:ext uri="{BB962C8B-B14F-4D97-AF65-F5344CB8AC3E}">
        <p14:creationId xmlns:p14="http://schemas.microsoft.com/office/powerpoint/2010/main" val="1426533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13 (</a:t>
            </a:r>
            <a:r>
              <a:rPr lang="en-US" dirty="0" err="1"/>
              <a:t>Pgs</a:t>
            </a:r>
            <a:r>
              <a:rPr lang="en-US" dirty="0"/>
              <a:t> 104-109)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2E9FEA6-40D9-438F-BCD5-ACB9E2E8001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41" y="2398643"/>
            <a:ext cx="5416063" cy="3061253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ADBDB-DB9B-437E-B3D9-25AE18FBE4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Ford know </a:t>
            </a:r>
            <a:r>
              <a:rPr lang="en-US" dirty="0" err="1"/>
              <a:t>Zaphod</a:t>
            </a:r>
            <a:r>
              <a:rPr lang="en-US" dirty="0"/>
              <a:t> already?</a:t>
            </a:r>
          </a:p>
          <a:p>
            <a:r>
              <a:rPr lang="en-US" dirty="0"/>
              <a:t>More strangely, how does Arthur already know </a:t>
            </a:r>
            <a:r>
              <a:rPr lang="en-US" dirty="0" err="1"/>
              <a:t>Zaphod</a:t>
            </a:r>
            <a:r>
              <a:rPr lang="en-US" dirty="0"/>
              <a:t>?</a:t>
            </a:r>
          </a:p>
          <a:p>
            <a:r>
              <a:rPr lang="en-US" dirty="0"/>
              <a:t>Why does Ford initially doubt Arthur’s claims?</a:t>
            </a:r>
          </a:p>
          <a:p>
            <a:r>
              <a:rPr lang="en-US" dirty="0"/>
              <a:t>How does this turn into Ford being a bit upset with </a:t>
            </a:r>
            <a:r>
              <a:rPr lang="en-US" dirty="0" err="1"/>
              <a:t>Zaphod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1091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14 (</a:t>
            </a:r>
            <a:r>
              <a:rPr lang="en-US" dirty="0" err="1"/>
              <a:t>Pgs</a:t>
            </a:r>
            <a:r>
              <a:rPr lang="en-US" dirty="0"/>
              <a:t> 110-114)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 crew of the Heart of Gold now find themselves in the Horsehead Nebula.</a:t>
            </a:r>
          </a:p>
          <a:p>
            <a:r>
              <a:rPr lang="en-US" dirty="0"/>
              <a:t>Oddly enough, how do they know?  What evidence tells them this?</a:t>
            </a:r>
          </a:p>
          <a:p>
            <a:r>
              <a:rPr lang="en-US" dirty="0"/>
              <a:t>What is </a:t>
            </a:r>
            <a:r>
              <a:rPr lang="en-US" dirty="0" err="1"/>
              <a:t>Zaphod</a:t>
            </a:r>
            <a:r>
              <a:rPr lang="en-US" dirty="0"/>
              <a:t> looking for here, specifically?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58597CC-9880-406B-BD0B-B038D74588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1" y="1265693"/>
            <a:ext cx="5668616" cy="5652914"/>
          </a:xfrm>
        </p:spPr>
      </p:pic>
    </p:spTree>
    <p:extLst>
      <p:ext uri="{BB962C8B-B14F-4D97-AF65-F5344CB8AC3E}">
        <p14:creationId xmlns:p14="http://schemas.microsoft.com/office/powerpoint/2010/main" val="3662197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15 (</a:t>
            </a:r>
            <a:r>
              <a:rPr lang="en-US" dirty="0" err="1"/>
              <a:t>Pgs</a:t>
            </a:r>
            <a:r>
              <a:rPr lang="en-US" dirty="0"/>
              <a:t> 115-116)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3A5D731-E67E-4E62-8726-366E4BB3EBF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782094"/>
            <a:ext cx="2438400" cy="243840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ADBDB-DB9B-437E-B3D9-25AE18FBE4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According to </a:t>
            </a:r>
            <a:r>
              <a:rPr lang="en-US" dirty="0" err="1"/>
              <a:t>Zaphod</a:t>
            </a:r>
            <a:r>
              <a:rPr lang="en-US" dirty="0"/>
              <a:t>, they are now just outside the legendary planet </a:t>
            </a:r>
            <a:r>
              <a:rPr lang="en-US" dirty="0" err="1"/>
              <a:t>Magrathea</a:t>
            </a:r>
            <a:r>
              <a:rPr lang="en-US" dirty="0"/>
              <a:t>.</a:t>
            </a:r>
          </a:p>
          <a:p>
            <a:r>
              <a:rPr lang="en-US" dirty="0"/>
              <a:t>What makes </a:t>
            </a:r>
            <a:r>
              <a:rPr lang="en-US" dirty="0" err="1"/>
              <a:t>Magrathea</a:t>
            </a:r>
            <a:r>
              <a:rPr lang="en-US" dirty="0"/>
              <a:t> so significant?</a:t>
            </a:r>
          </a:p>
          <a:p>
            <a:r>
              <a:rPr lang="en-US" dirty="0"/>
              <a:t>What was its primary industry?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1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16 (</a:t>
            </a:r>
            <a:r>
              <a:rPr lang="en-US" dirty="0" err="1"/>
              <a:t>Pgs</a:t>
            </a:r>
            <a:r>
              <a:rPr lang="en-US" dirty="0"/>
              <a:t> 117-122)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 the midst of the Heart of Gold crew’s crisis with </a:t>
            </a:r>
            <a:r>
              <a:rPr lang="en-US" dirty="0" err="1"/>
              <a:t>Magrathea’s</a:t>
            </a:r>
            <a:r>
              <a:rPr lang="en-US" dirty="0"/>
              <a:t> automated systems, what does Arthur ask about?</a:t>
            </a:r>
          </a:p>
          <a:p>
            <a:r>
              <a:rPr lang="en-US" dirty="0"/>
              <a:t>How does the narrator attempt to alleviate our suspense?</a:t>
            </a:r>
          </a:p>
          <a:p>
            <a:r>
              <a:rPr lang="en-US" dirty="0"/>
              <a:t>How is this rather absurd?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E82BB90-A186-4931-93BE-E8F27D6049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286794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1021073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17 (</a:t>
            </a:r>
            <a:r>
              <a:rPr lang="en-US" dirty="0" err="1"/>
              <a:t>Pgs</a:t>
            </a:r>
            <a:r>
              <a:rPr lang="en-US" dirty="0"/>
              <a:t> 123-131)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1EE5CA1-3B85-4DD8-B4DB-245C5D5E7F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331" y="1825625"/>
            <a:ext cx="4351338" cy="4351338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ADBDB-DB9B-437E-B3D9-25AE18FBE4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automated message system of </a:t>
            </a:r>
            <a:r>
              <a:rPr lang="en-US" dirty="0" err="1"/>
              <a:t>Magrathea</a:t>
            </a:r>
            <a:r>
              <a:rPr lang="en-US" dirty="0"/>
              <a:t> attempts to warn the Heart of Gold off.</a:t>
            </a:r>
          </a:p>
          <a:p>
            <a:r>
              <a:rPr lang="en-US" dirty="0"/>
              <a:t>When this fails, what does it send their way?</a:t>
            </a:r>
          </a:p>
          <a:p>
            <a:r>
              <a:rPr lang="en-US" dirty="0"/>
              <a:t>What’s absurd about the tone in which it does so?</a:t>
            </a:r>
          </a:p>
          <a:p>
            <a:r>
              <a:rPr lang="en-US" dirty="0"/>
              <a:t>Oddly enough, everyone is saved by an idea had by Arthur.</a:t>
            </a:r>
          </a:p>
          <a:p>
            <a:r>
              <a:rPr lang="en-US" dirty="0"/>
              <a:t>Why is this unexpected?  Ironic?</a:t>
            </a:r>
          </a:p>
        </p:txBody>
      </p:sp>
    </p:spTree>
    <p:extLst>
      <p:ext uri="{BB962C8B-B14F-4D97-AF65-F5344CB8AC3E}">
        <p14:creationId xmlns:p14="http://schemas.microsoft.com/office/powerpoint/2010/main" val="4252309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A845D0-FC61-42BB-BB8F-08339ED70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18 (</a:t>
            </a:r>
            <a:r>
              <a:rPr lang="en-US" dirty="0" err="1"/>
              <a:t>Pgs</a:t>
            </a:r>
            <a:r>
              <a:rPr lang="en-US" dirty="0"/>
              <a:t> 132-135)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73D2D44-19F4-47B7-8C19-9EA7184B40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Very improbably, the thermo-nuclear missiles are not only rendered inert – they are transformed.</a:t>
            </a:r>
          </a:p>
          <a:p>
            <a:r>
              <a:rPr lang="en-US" dirty="0"/>
              <a:t>What does the first missile become?</a:t>
            </a:r>
          </a:p>
          <a:p>
            <a:r>
              <a:rPr lang="en-US" dirty="0"/>
              <a:t>What does it do during its descent?</a:t>
            </a:r>
          </a:p>
          <a:p>
            <a:r>
              <a:rPr lang="en-US" dirty="0"/>
              <a:t>In a sad sort of way, how is this symbolic / metaphorical of human life on this Earth?</a:t>
            </a:r>
          </a:p>
          <a:p>
            <a:r>
              <a:rPr lang="en-US" dirty="0"/>
              <a:t>What happens to the other missile?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6BBBA4C-9C6E-4F74-AB0C-19C7F5A7CFA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50" y="1934817"/>
            <a:ext cx="5143500" cy="4242146"/>
          </a:xfrm>
        </p:spPr>
      </p:pic>
    </p:spTree>
    <p:extLst>
      <p:ext uri="{BB962C8B-B14F-4D97-AF65-F5344CB8AC3E}">
        <p14:creationId xmlns:p14="http://schemas.microsoft.com/office/powerpoint/2010/main" val="3816398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382</Words>
  <Application>Microsoft Office PowerPoint</Application>
  <PresentationFormat>Widescreen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Hitchhiker’s Guide to the Galaxy by Douglas Adams</vt:lpstr>
      <vt:lpstr>Chapter 13 (Pgs 104-109)</vt:lpstr>
      <vt:lpstr>Chapter 13 (Pgs 104-109)</vt:lpstr>
      <vt:lpstr>Chapter 14 (Pgs 110-114)</vt:lpstr>
      <vt:lpstr>Chapter 15 (Pgs 115-116)</vt:lpstr>
      <vt:lpstr>Chapter 16 (Pgs 117-122)</vt:lpstr>
      <vt:lpstr>Chapter 17 (Pgs 123-131)</vt:lpstr>
      <vt:lpstr>Chapter 18 (Pgs 132-135)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Hitchhiker’s Guide to the Galaxy by Douglas Adams</dc:title>
  <dc:creator>Lenny Valentine</dc:creator>
  <cp:lastModifiedBy>Lenny Valentine</cp:lastModifiedBy>
  <cp:revision>38</cp:revision>
  <dcterms:created xsi:type="dcterms:W3CDTF">2022-05-02T16:47:38Z</dcterms:created>
  <dcterms:modified xsi:type="dcterms:W3CDTF">2022-05-16T17:02:12Z</dcterms:modified>
</cp:coreProperties>
</file>