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6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5342BE-B876-4430-A17E-0246CE5A5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F97F53C-A4F3-4222-817F-9BC5B13E1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833F14-2F88-417C-B9A4-7BFC52FEC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0E983D-0341-4E7A-BEEB-7E4331D5C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BEA08F-AAB2-476B-A49E-1F82BDBB0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988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7CDC0A-4BB2-4A3B-82E8-D5875FD2A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5B39482-7B11-46E3-8345-D38FADC4F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6BF5D2-6F32-438A-B666-39DEC3FD2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E9A2BA-19C2-4846-88B9-8B9887622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C59963-B63F-480A-94DC-1B74480F1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01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5D7339B-F6EF-45FB-A100-2D00371C75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58B24E8-36EF-4BD9-A120-86A6DA3C2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C5D017-7476-4F46-B00D-4CDD92FE2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20371D-4380-415D-804E-571B8E142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E5AD40-5A6E-4256-9E96-445FD4152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317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0C093D-87FD-4568-8953-6E80DA54E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570900-9979-44D9-92D5-155370306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5D9002-1C61-4B6E-8FD6-1CDF9599F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7ACFE3-2EE0-4146-9684-96D05236E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CD0079-B827-44C5-88A2-D953DE7D6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065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AAA8FD-5CE4-4C82-B673-530BAFA59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03685EB-C566-4FDD-A899-84556146F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7C8D3F-B037-4BBC-9F0D-FD1B69B3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CEAAAD-EDC4-47D3-BA84-FBEF297F0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4EB2AC-A2D2-4DD6-9196-A34DC29AD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240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9464B4-6890-4562-ADAA-7F78B13DA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0B4230-BF3F-465E-9A41-834FCBBFC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85CAE5-CD5C-4425-9573-73D2AAFB8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2A22DFC-4A54-4447-9FBE-E18A559AB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A01543-159E-4B47-8F74-B1F400B31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9C3111A-2423-4BB2-8CDD-6A58B2638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193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0FEA95-2E29-406D-898A-1BEB9E96A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F7FA08-9021-4D17-B554-1A01B8CEB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ED8DDA3-882C-4B7F-97B8-F7C96D132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A948F4C-7237-4AF1-93E6-4ADD7DAB22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EE77914-8432-4C05-8AFB-8246941C6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ABCBB43-E86F-43ED-A355-6E414B5BC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008C73B-5073-4547-970C-E539C115A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58BC950-5D26-4335-A00A-E48514BE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714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2C38AF-1C00-4C87-A3E8-25C22D906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0F96C09-64F4-494D-8E45-C28194877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CCB25E4-24CB-4EA8-A173-A1734992F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0AAAE72-CF35-492B-9F46-346554904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815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9D3E324-D58A-4B0A-8B59-D3B47C6AF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3D44165-7145-462F-9DCC-9E334868E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4C4A3BD-8F0D-43A2-A96F-366B3550F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44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8A47BB-96DB-4215-8AF9-F7158E3C5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7C3B5C-F7BA-4565-A591-AB08AB031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17660F7-2EDB-4E1A-AC57-AB5964E9C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5FF602A-0196-43A5-8CA8-057B2AAE4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D860465-FC2C-4785-89E1-C2E307841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53995EA-DC94-43EB-A9CD-E63869AF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641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60CC9C-F922-4BA7-AF5E-90EE69A9B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22D06AB-4758-4401-A13B-642EE8DAB4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B836F1D-51F3-4684-9700-013A5DA22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7705BED-21D9-4290-8625-068E26626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C65ACC5-8F59-4BD0-8404-D0F61B6C1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1EB28D-7B7E-4F17-81AB-370B7D7AD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70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1ECDEB5-09A1-464F-864F-398F4CEE9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B178B01-DCC2-4E4E-9693-242CA4C33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17FD53-4DB4-4316-9F9D-851E4687CE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55BC9-78AB-4047-B0FB-1E71C5A2EB70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1F6802-54B0-43E1-876C-39708CB54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CB8C47-6EA4-49D9-B72F-4FEE296FA7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918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D0784C-21AE-45A3-A846-A685D5F1E9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Hitchhiker’s Guide to the Galaxy by Douglas Adams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4D15094-3FF9-4094-A810-B25031E3B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Notes for Chapters </a:t>
            </a:r>
            <a:r>
              <a:rPr lang="en-US" dirty="0" smtClean="0"/>
              <a:t>19-24(Pgs 136-165)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871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0A845D0-FC61-42BB-BB8F-08339ED7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19 (</a:t>
            </a:r>
            <a:r>
              <a:rPr lang="en-US" dirty="0" err="1"/>
              <a:t>Pgs</a:t>
            </a:r>
            <a:r>
              <a:rPr lang="en-US" dirty="0"/>
              <a:t> 136-138)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773D2D44-19F4-47B7-8C19-9EA7184B40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Previously…</a:t>
            </a:r>
          </a:p>
          <a:p>
            <a:r>
              <a:rPr lang="en-US" dirty="0"/>
              <a:t>…The Heart of Gold arrived outside the airspace of planet </a:t>
            </a:r>
            <a:r>
              <a:rPr lang="en-US" dirty="0" err="1"/>
              <a:t>Magrathea</a:t>
            </a:r>
            <a:r>
              <a:rPr lang="en-US" dirty="0"/>
              <a:t>, mythical site of a once burgeoning and wildly expensive industry for building custom-made planets.</a:t>
            </a:r>
          </a:p>
          <a:p>
            <a:r>
              <a:rPr lang="en-US" dirty="0"/>
              <a:t>According to the automated message system, they are all out and not accepting guests at the moment.  </a:t>
            </a:r>
            <a:r>
              <a:rPr lang="en-US" dirty="0" err="1"/>
              <a:t>Zaphod</a:t>
            </a:r>
            <a:r>
              <a:rPr lang="en-US" dirty="0"/>
              <a:t> ignores this, and pushes forward.  The message system then (politely) fires two thermo-nuclear missiles at the ship.</a:t>
            </a:r>
          </a:p>
          <a:p>
            <a:r>
              <a:rPr lang="en-US" dirty="0"/>
              <a:t>Ironically, Arthur, he who knows the least about space and space travel of the group, recommends the solution that saves them all – engaging the Infinite Improbability Drive.</a:t>
            </a:r>
          </a:p>
          <a:p>
            <a:r>
              <a:rPr lang="en-US" dirty="0"/>
              <a:t>Doing so not only saves them, but turns the missiles into a whale (whose brief existence is symbolic of humankind’s and the pointlessness of trying to find meaning in so short a time) and a bowl of petunias (who says, “Oh no, not again.”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0543BF-CE49-4B8B-B9E5-637BD6DE851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653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0A845D0-FC61-42BB-BB8F-08339ED7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19 (</a:t>
            </a:r>
            <a:r>
              <a:rPr lang="en-US" dirty="0" err="1"/>
              <a:t>Pgs</a:t>
            </a:r>
            <a:r>
              <a:rPr lang="en-US" dirty="0"/>
              <a:t> 136-138)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773D2D44-19F4-47B7-8C19-9EA7184B40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0543BF-CE49-4B8B-B9E5-637BD6DE851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the missiles gone, the Heart of Gold approaches </a:t>
            </a:r>
            <a:r>
              <a:rPr lang="en-US" dirty="0" err="1"/>
              <a:t>Magrathea</a:t>
            </a:r>
            <a:r>
              <a:rPr lang="en-US" dirty="0"/>
              <a:t> and lands safely.</a:t>
            </a:r>
          </a:p>
          <a:p>
            <a:r>
              <a:rPr lang="en-US" dirty="0"/>
              <a:t>According to Chapter 19, who or what have escaped?  According to the text, what is their significance?</a:t>
            </a:r>
          </a:p>
          <a:p>
            <a:r>
              <a:rPr lang="en-US" dirty="0"/>
              <a:t>After exploring </a:t>
            </a:r>
            <a:r>
              <a:rPr lang="en-US" dirty="0" err="1"/>
              <a:t>Magrathea</a:t>
            </a:r>
            <a:r>
              <a:rPr lang="en-US" dirty="0"/>
              <a:t> a bit, they find that no one seems to be home.</a:t>
            </a:r>
          </a:p>
        </p:txBody>
      </p:sp>
    </p:spTree>
    <p:extLst>
      <p:ext uri="{BB962C8B-B14F-4D97-AF65-F5344CB8AC3E}">
        <p14:creationId xmlns:p14="http://schemas.microsoft.com/office/powerpoint/2010/main" xmlns="" val="329346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0A845D0-FC61-42BB-BB8F-08339ED7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20 (</a:t>
            </a:r>
            <a:r>
              <a:rPr lang="en-US" dirty="0" err="1"/>
              <a:t>Pgs</a:t>
            </a:r>
            <a:r>
              <a:rPr lang="en-US" dirty="0"/>
              <a:t> 139-146)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773D2D44-19F4-47B7-8C19-9EA7184B4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331496"/>
            <a:ext cx="6019800" cy="539014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Here, the group does something that </a:t>
            </a:r>
            <a:r>
              <a:rPr lang="en-US" dirty="0" err="1"/>
              <a:t>DnD</a:t>
            </a:r>
            <a:r>
              <a:rPr lang="en-US" dirty="0"/>
              <a:t> players would tell you never to do while adventuring – they split the party.</a:t>
            </a:r>
          </a:p>
          <a:p>
            <a:r>
              <a:rPr lang="en-US" dirty="0"/>
              <a:t>Which two people are chosen to stay outside and guard the entrance to the tunnel?</a:t>
            </a:r>
          </a:p>
          <a:p>
            <a:r>
              <a:rPr lang="en-US" dirty="0"/>
              <a:t>Who goes in the tunnel?</a:t>
            </a:r>
          </a:p>
          <a:p>
            <a:r>
              <a:rPr lang="en-US" dirty="0"/>
              <a:t>What happens to the people that go into the tunnel?</a:t>
            </a:r>
          </a:p>
          <a:p>
            <a:r>
              <a:rPr lang="en-US" dirty="0"/>
              <a:t>Before they all pass out, </a:t>
            </a:r>
            <a:r>
              <a:rPr lang="en-US" dirty="0" err="1"/>
              <a:t>Zaphod</a:t>
            </a:r>
            <a:r>
              <a:rPr lang="en-US" dirty="0"/>
              <a:t> explains what he found when trying to investigate who carved up his brain.  He found their initials carved into his brain.</a:t>
            </a:r>
          </a:p>
          <a:p>
            <a:r>
              <a:rPr lang="en-US" dirty="0"/>
              <a:t>What were the initials?</a:t>
            </a:r>
          </a:p>
          <a:p>
            <a:r>
              <a:rPr lang="en-US" dirty="0"/>
              <a:t>Infer who carved up </a:t>
            </a:r>
            <a:r>
              <a:rPr lang="en-US" dirty="0" err="1"/>
              <a:t>Zaphod’s</a:t>
            </a:r>
            <a:r>
              <a:rPr lang="en-US" dirty="0"/>
              <a:t> brain from this.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0543BF-CE49-4B8B-B9E5-637BD6DE851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676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0A845D0-FC61-42BB-BB8F-08339ED7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21 (</a:t>
            </a:r>
            <a:r>
              <a:rPr lang="en-US" dirty="0" err="1"/>
              <a:t>Pgs</a:t>
            </a:r>
            <a:r>
              <a:rPr lang="en-US" dirty="0"/>
              <a:t> 147-150)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773D2D44-19F4-47B7-8C19-9EA7184B40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0543BF-CE49-4B8B-B9E5-637BD6DE851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Not much happens in this chapter.</a:t>
            </a:r>
          </a:p>
        </p:txBody>
      </p:sp>
    </p:spTree>
    <p:extLst>
      <p:ext uri="{BB962C8B-B14F-4D97-AF65-F5344CB8AC3E}">
        <p14:creationId xmlns:p14="http://schemas.microsoft.com/office/powerpoint/2010/main" xmlns="" val="242702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0A845D0-FC61-42BB-BB8F-08339ED7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22 (</a:t>
            </a:r>
            <a:r>
              <a:rPr lang="en-US" dirty="0" err="1"/>
              <a:t>Pgs</a:t>
            </a:r>
            <a:r>
              <a:rPr lang="en-US" dirty="0"/>
              <a:t> 151-155)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773D2D44-19F4-47B7-8C19-9EA7184B40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a time, Arthur leaves Marvin behind.  Why?</a:t>
            </a:r>
          </a:p>
          <a:p>
            <a:r>
              <a:rPr lang="en-US" dirty="0"/>
              <a:t>Upon going for a walk, Arthur, ironically again, ends up being the first person to run into a living, breathing </a:t>
            </a:r>
            <a:r>
              <a:rPr lang="en-US" dirty="0" err="1"/>
              <a:t>Magrathean</a:t>
            </a:r>
            <a:r>
              <a:rPr lang="en-US" dirty="0"/>
              <a:t>.</a:t>
            </a:r>
          </a:p>
          <a:p>
            <a:r>
              <a:rPr lang="en-US" dirty="0"/>
              <a:t>Who is this </a:t>
            </a:r>
            <a:r>
              <a:rPr lang="en-US" dirty="0" err="1"/>
              <a:t>Magrathean</a:t>
            </a:r>
            <a:r>
              <a:rPr lang="en-US" dirty="0"/>
              <a:t>?</a:t>
            </a:r>
          </a:p>
          <a:p>
            <a:r>
              <a:rPr lang="en-US" dirty="0"/>
              <a:t>What does he do?</a:t>
            </a:r>
          </a:p>
          <a:p>
            <a:r>
              <a:rPr lang="en-US" dirty="0"/>
              <a:t>What’s “not important”?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0543BF-CE49-4B8B-B9E5-637BD6DE851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163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0A845D0-FC61-42BB-BB8F-08339ED7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23 (</a:t>
            </a:r>
            <a:r>
              <a:rPr lang="en-US" dirty="0" err="1"/>
              <a:t>Pgs</a:t>
            </a:r>
            <a:r>
              <a:rPr lang="en-US" dirty="0"/>
              <a:t> 156-157)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773D2D44-19F4-47B7-8C19-9EA7184B40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0543BF-CE49-4B8B-B9E5-637BD6DE851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Here, the Guide explains a few things about humankind and their place in the hierarchy of Earth.</a:t>
            </a:r>
          </a:p>
          <a:p>
            <a:r>
              <a:rPr lang="en-US" dirty="0"/>
              <a:t>Little known to humans, they were not the most intelligent race on Earth.</a:t>
            </a:r>
          </a:p>
          <a:p>
            <a:r>
              <a:rPr lang="en-US" dirty="0"/>
              <a:t>Who was the second most intelligent?</a:t>
            </a:r>
          </a:p>
          <a:p>
            <a:r>
              <a:rPr lang="en-US" dirty="0"/>
              <a:t>Use the clues given to infer who the first most intelligent was?</a:t>
            </a:r>
          </a:p>
          <a:p>
            <a:r>
              <a:rPr lang="en-US" dirty="0"/>
              <a:t>Think back to chapter 19.  Connect the dots.  Have a “ah ha” or Eureka moment.  An epiphany.  Etc.</a:t>
            </a:r>
          </a:p>
        </p:txBody>
      </p:sp>
    </p:spTree>
    <p:extLst>
      <p:ext uri="{BB962C8B-B14F-4D97-AF65-F5344CB8AC3E}">
        <p14:creationId xmlns:p14="http://schemas.microsoft.com/office/powerpoint/2010/main" xmlns="" val="193280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0A845D0-FC61-42BB-BB8F-08339ED7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24 (</a:t>
            </a:r>
            <a:r>
              <a:rPr lang="en-US" dirty="0" err="1"/>
              <a:t>Pgs</a:t>
            </a:r>
            <a:r>
              <a:rPr lang="en-US" dirty="0"/>
              <a:t> 158-165)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773D2D44-19F4-47B7-8C19-9EA7184B40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According to Slartibartfast, who commissioned the creation of the Earth (confirming our inference, last chapter)?</a:t>
            </a:r>
          </a:p>
          <a:p>
            <a:r>
              <a:rPr lang="en-US" dirty="0"/>
              <a:t>What good news does he have about the Earth?</a:t>
            </a:r>
          </a:p>
          <a:p>
            <a:r>
              <a:rPr lang="en-US" dirty="0"/>
              <a:t>What part of Earth’s creation was Slartibartfast especially proud of?</a:t>
            </a:r>
          </a:p>
          <a:p>
            <a:r>
              <a:rPr lang="en-US" dirty="0"/>
              <a:t>What’s ironic about humankind believing they were </a:t>
            </a:r>
            <a:r>
              <a:rPr lang="en-US"/>
              <a:t>running experiments on the mice?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0543BF-CE49-4B8B-B9E5-637BD6DE851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386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556</Words>
  <Application>Microsoft Office PowerPoint</Application>
  <PresentationFormat>Custom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Hitchhiker’s Guide to the Galaxy by Douglas Adams</vt:lpstr>
      <vt:lpstr>Chapter 19 (Pgs 136-138)</vt:lpstr>
      <vt:lpstr>Chapter 19 (Pgs 136-138)</vt:lpstr>
      <vt:lpstr>Chapter 20 (Pgs 139-146)</vt:lpstr>
      <vt:lpstr>Chapter 21 (Pgs 147-150)</vt:lpstr>
      <vt:lpstr>Chapter 22 (Pgs 151-155)</vt:lpstr>
      <vt:lpstr>Chapter 23 (Pgs 156-157)</vt:lpstr>
      <vt:lpstr>Chapter 24 (Pgs 158-165)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Hitchhiker’s Guide to the Galaxy by Douglas Adams</dc:title>
  <dc:creator>Lenny Valentine</dc:creator>
  <cp:lastModifiedBy>Lenny Valentine</cp:lastModifiedBy>
  <cp:revision>42</cp:revision>
  <dcterms:created xsi:type="dcterms:W3CDTF">2022-05-02T16:47:38Z</dcterms:created>
  <dcterms:modified xsi:type="dcterms:W3CDTF">2022-05-19T13:07:16Z</dcterms:modified>
</cp:coreProperties>
</file>