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png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42BE-B876-4430-A17E-0246CE5A5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7F53C-A4F3-4222-817F-9BC5B13E1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33F14-2F88-417C-B9A4-7BFC52FE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E983D-0341-4E7A-BEEB-7E4331D5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EA08F-AAB2-476B-A49E-1F82BDBB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CDC0A-4BB2-4A3B-82E8-D5875FD2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39482-7B11-46E3-8345-D38FADC4F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BF5D2-6F32-438A-B666-39DEC3FD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A2BA-19C2-4846-88B9-8B988762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59963-B63F-480A-94DC-1B74480F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7339B-F6EF-45FB-A100-2D00371C7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B24E8-36EF-4BD9-A120-86A6DA3C2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5D017-7476-4F46-B00D-4CDD92FE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0371D-4380-415D-804E-571B8E14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5AD40-5A6E-4256-9E96-445FD415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7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093D-87FD-4568-8953-6E80DA54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70900-9979-44D9-92D5-155370306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D9002-1C61-4B6E-8FD6-1CDF9599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CFE3-2EE0-4146-9684-96D05236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D0079-B827-44C5-88A2-D953DE7D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5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A8FD-5CE4-4C82-B673-530BAFA5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685EB-C566-4FDD-A899-84556146F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C8D3F-B037-4BBC-9F0D-FD1B69B3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EAAAD-EDC4-47D3-BA84-FBEF297F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EB2AC-A2D2-4DD6-9196-A34DC29A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0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64B4-6890-4562-ADAA-7F78B13D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B4230-BF3F-465E-9A41-834FCBBFC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5CAE5-CD5C-4425-9573-73D2AAFB8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22DFC-4A54-4447-9FBE-E18A559A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01543-159E-4B47-8F74-B1F400B3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3111A-2423-4BB2-8CDD-6A58B263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3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EA95-2E29-406D-898A-1BEB9E96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7FA08-9021-4D17-B554-1A01B8CE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8DDA3-882C-4B7F-97B8-F7C96D132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48F4C-7237-4AF1-93E6-4ADD7DAB2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77914-8432-4C05-8AFB-8246941C6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BCBB43-E86F-43ED-A355-6E414B5B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08C73B-5073-4547-970C-E539C115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BC950-5D26-4335-A00A-E48514BE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38AF-1C00-4C87-A3E8-25C22D90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96C09-64F4-494D-8E45-C2819487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B25E4-24CB-4EA8-A173-A1734992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AAE72-CF35-492B-9F46-34655490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5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D3E324-D58A-4B0A-8B59-D3B47C6A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44165-7145-462F-9DCC-9E334868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4A3BD-8F0D-43A2-A96F-366B3550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47BB-96DB-4215-8AF9-F7158E3C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C3B5C-F7BA-4565-A591-AB08AB03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660F7-2EDB-4E1A-AC57-AB5964E9C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F602A-0196-43A5-8CA8-057B2AAE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60465-FC2C-4785-89E1-C2E30784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995EA-DC94-43EB-A9CD-E63869AF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1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0CC9C-F922-4BA7-AF5E-90EE69A9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D06AB-4758-4401-A13B-642EE8DAB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36F1D-51F3-4684-9700-013A5DA22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05BED-21D9-4290-8625-068E2662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5ACC5-8F59-4BD0-8404-D0F61B6C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EB28D-7B7E-4F17-81AB-370B7D7A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CDEB5-09A1-464F-864F-398F4CEE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78B01-DCC2-4E4E-9693-242CA4C33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7FD53-4DB4-4316-9F9D-851E4687C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5BC9-78AB-4047-B0FB-1E71C5A2EB70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F6802-54B0-43E1-876C-39708CB54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B8C47-6EA4-49D9-B72F-4FEE296FA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8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784C-21AE-45A3-A846-A685D5F1E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Hitchhiker’s Guide to the Galaxy by Douglas Adams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15094-3FF9-4094-A810-B25031E3B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Notes for Chapters 31-35(</a:t>
            </a:r>
            <a:r>
              <a:rPr lang="en-US" dirty="0" err="1"/>
              <a:t>Pgs</a:t>
            </a:r>
            <a:r>
              <a:rPr lang="en-US" dirty="0"/>
              <a:t> 195-216)</a:t>
            </a:r>
          </a:p>
        </p:txBody>
      </p:sp>
    </p:spTree>
    <p:extLst>
      <p:ext uri="{BB962C8B-B14F-4D97-AF65-F5344CB8AC3E}">
        <p14:creationId xmlns:p14="http://schemas.microsoft.com/office/powerpoint/2010/main" val="119871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31 (</a:t>
            </a:r>
            <a:r>
              <a:rPr lang="en-US" dirty="0" err="1"/>
              <a:t>Pgs</a:t>
            </a:r>
            <a:r>
              <a:rPr lang="en-US" dirty="0"/>
              <a:t> 195-203)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Previously…</a:t>
            </a:r>
          </a:p>
          <a:p>
            <a:r>
              <a:rPr lang="en-US" dirty="0"/>
              <a:t>…</a:t>
            </a:r>
            <a:r>
              <a:rPr lang="en-US" dirty="0" err="1"/>
              <a:t>Zaphod</a:t>
            </a:r>
            <a:r>
              <a:rPr lang="en-US" dirty="0"/>
              <a:t>, Ford, and Trillian are gassed and knocked out.</a:t>
            </a:r>
          </a:p>
          <a:p>
            <a:r>
              <a:rPr lang="en-US" dirty="0"/>
              <a:t>Arthur abandons Marvin, meets Slartibartfast, and learns that the Earth was commissioned to be built by the </a:t>
            </a:r>
            <a:r>
              <a:rPr lang="en-US" dirty="0" err="1"/>
              <a:t>Magratheans</a:t>
            </a:r>
            <a:r>
              <a:rPr lang="en-US" dirty="0"/>
              <a:t> by a race of pan-dimensional alien beings that, in our universe / dimension, appear only as…mice.</a:t>
            </a:r>
          </a:p>
          <a:p>
            <a:r>
              <a:rPr lang="en-US" dirty="0"/>
              <a:t>Mice made the Earth.</a:t>
            </a:r>
          </a:p>
          <a:p>
            <a:r>
              <a:rPr lang="en-US" dirty="0"/>
              <a:t>There’s a backup Earth.</a:t>
            </a:r>
          </a:p>
          <a:p>
            <a:r>
              <a:rPr lang="en-US" dirty="0"/>
              <a:t>Now, we get to learn </a:t>
            </a:r>
            <a:r>
              <a:rPr lang="en-US" i="1" dirty="0"/>
              <a:t>why</a:t>
            </a:r>
            <a:r>
              <a:rPr lang="en-US" dirty="0"/>
              <a:t> they made the Earth, and what happens next.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Thereafter…</a:t>
            </a:r>
          </a:p>
          <a:p>
            <a:r>
              <a:rPr lang="en-US" dirty="0"/>
              <a:t>…We get a full run-down of the mice’s plans and mishaps.</a:t>
            </a:r>
          </a:p>
          <a:p>
            <a:r>
              <a:rPr lang="en-US" dirty="0"/>
              <a:t>They built a super-computer, Deep Thought, to calculate the answer to “life, the universe, and everything.”</a:t>
            </a:r>
          </a:p>
          <a:p>
            <a:r>
              <a:rPr lang="en-US" dirty="0"/>
              <a:t>After 7.5 million years, it produced an answer:  42.</a:t>
            </a:r>
          </a:p>
          <a:p>
            <a:r>
              <a:rPr lang="en-US" dirty="0"/>
              <a:t>Not satisfied, the mice had it compute the question to contextualize this answer.  Deep Thought built a new computer, Earth, to run a 10 million year program to calculate the question.</a:t>
            </a:r>
          </a:p>
          <a:p>
            <a:r>
              <a:rPr lang="en-US" dirty="0"/>
              <a:t>The </a:t>
            </a:r>
            <a:r>
              <a:rPr lang="en-US" dirty="0" err="1"/>
              <a:t>Vogons</a:t>
            </a:r>
            <a:r>
              <a:rPr lang="en-US" dirty="0"/>
              <a:t> destroyed Earth five minutes before it was finished with its computations.</a:t>
            </a:r>
          </a:p>
          <a:p>
            <a:r>
              <a:rPr lang="en-US" dirty="0"/>
              <a:t>Needless to say, the mice were not happy.</a:t>
            </a:r>
          </a:p>
          <a:p>
            <a:r>
              <a:rPr lang="en-US" dirty="0"/>
              <a:t>Thankfully, there was a back up Earth, and the </a:t>
            </a:r>
            <a:r>
              <a:rPr lang="en-US" dirty="0" err="1"/>
              <a:t>Magratheans</a:t>
            </a:r>
            <a:r>
              <a:rPr lang="en-US" dirty="0"/>
              <a:t> are almost done getting it ready.</a:t>
            </a:r>
          </a:p>
        </p:txBody>
      </p:sp>
    </p:spTree>
    <p:extLst>
      <p:ext uri="{BB962C8B-B14F-4D97-AF65-F5344CB8AC3E}">
        <p14:creationId xmlns:p14="http://schemas.microsoft.com/office/powerpoint/2010/main" val="142653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31 (</a:t>
            </a:r>
            <a:r>
              <a:rPr lang="en-US" dirty="0" err="1"/>
              <a:t>Pgs</a:t>
            </a:r>
            <a:r>
              <a:rPr lang="en-US" dirty="0"/>
              <a:t> 195-203)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 a gratuitous aside (which this book is full of), the Guide / narrator mentions that Arthur’s line, “I seem to be having tremendous difficulty with my lifestyle” accidentally went through a wormhole to a place where warring worlds translated it as a horrible insult, flew over to attack him, and due to a miscalculation of their size relative to his, were eaten by a small dog.</a:t>
            </a:r>
          </a:p>
          <a:p>
            <a:r>
              <a:rPr lang="en-US" dirty="0"/>
              <a:t>This aside serves primarily to continue to illustrate the absurdity of “life, the universe, and everything.”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8366E46-5D2F-4567-8CA9-907D96B11B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78468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31 (</a:t>
            </a:r>
            <a:r>
              <a:rPr lang="en-US" dirty="0" err="1"/>
              <a:t>Pgs</a:t>
            </a:r>
            <a:r>
              <a:rPr lang="en-US" dirty="0"/>
              <a:t> 195-203)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98C410A-94EC-4918-9C02-C2DF687A98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5" y="2267744"/>
            <a:ext cx="3486150" cy="346710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63756"/>
            <a:ext cx="5834270" cy="511533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After that, we return to our story.</a:t>
            </a:r>
          </a:p>
          <a:p>
            <a:r>
              <a:rPr lang="en-US" dirty="0" err="1"/>
              <a:t>Zaphod</a:t>
            </a:r>
            <a:r>
              <a:rPr lang="en-US" dirty="0"/>
              <a:t> and the gang were gassed, woken, then given an enormous meal by their hosts.</a:t>
            </a:r>
          </a:p>
          <a:p>
            <a:r>
              <a:rPr lang="en-US" dirty="0"/>
              <a:t>Arthur is then introduced to these hosts – the mice, Benjy and Frankie.</a:t>
            </a:r>
          </a:p>
          <a:p>
            <a:r>
              <a:rPr lang="en-US" dirty="0"/>
              <a:t>Specifically, the mice brought from Earth that escaped some chapters ago.  They survived the Earth’s destruction by going along with Trillian, all this time – hitchhiking with the hitchhikers.</a:t>
            </a:r>
          </a:p>
          <a:p>
            <a:r>
              <a:rPr lang="en-US" dirty="0"/>
              <a:t>Apparently with some survivors of the Earth, the mice feel they no longer need the backup – just Arthur.</a:t>
            </a:r>
          </a:p>
          <a:p>
            <a:r>
              <a:rPr lang="en-US" dirty="0"/>
              <a:t>Or more specifically, his brain.  They want Arthur’s brain.</a:t>
            </a:r>
          </a:p>
          <a:p>
            <a:r>
              <a:rPr lang="en-US" dirty="0"/>
              <a:t>How does Arthur feel about that?</a:t>
            </a:r>
          </a:p>
          <a:p>
            <a:r>
              <a:rPr lang="en-US" dirty="0"/>
              <a:t>How do the mice react to his refusal?</a:t>
            </a:r>
          </a:p>
          <a:p>
            <a:r>
              <a:rPr lang="en-US" dirty="0"/>
              <a:t>Then, an angry mob of </a:t>
            </a:r>
            <a:r>
              <a:rPr lang="en-US" dirty="0" err="1"/>
              <a:t>Magratheans</a:t>
            </a:r>
            <a:r>
              <a:rPr lang="en-US" dirty="0"/>
              <a:t> – angry at the mice cancelling Earth backup – begin to storm in.</a:t>
            </a:r>
          </a:p>
          <a:p>
            <a:r>
              <a:rPr lang="en-US" dirty="0"/>
              <a:t>For suspense…cue end of chapter.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3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32 (</a:t>
            </a:r>
            <a:r>
              <a:rPr lang="en-US" dirty="0" err="1"/>
              <a:t>Pgs</a:t>
            </a:r>
            <a:r>
              <a:rPr lang="en-US" dirty="0"/>
              <a:t> 204-208)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emergency alerts of Planet </a:t>
            </a:r>
            <a:r>
              <a:rPr lang="en-US" dirty="0" err="1"/>
              <a:t>Magrathea</a:t>
            </a:r>
            <a:r>
              <a:rPr lang="en-US" dirty="0"/>
              <a:t> go off rather sharply, announcing intruders landing on the planet.</a:t>
            </a:r>
          </a:p>
          <a:p>
            <a:r>
              <a:rPr lang="en-US" dirty="0"/>
              <a:t>In the commotion, the mice’s glass ships are shattered.  Thus, they are unable to extract Arthur’s brain.</a:t>
            </a:r>
          </a:p>
          <a:p>
            <a:r>
              <a:rPr lang="en-US" dirty="0"/>
              <a:t>In lieu of the actual ultimate question, they come up with one that “sounds” ultimate.  One people will buy.</a:t>
            </a:r>
          </a:p>
          <a:p>
            <a:r>
              <a:rPr lang="en-US" dirty="0"/>
              <a:t>What question do they settle on?</a:t>
            </a:r>
          </a:p>
          <a:p>
            <a:r>
              <a:rPr lang="en-US" dirty="0"/>
              <a:t>Who are the intruders, and why are they here?  How does this differ from the film?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A651C1-8595-41E2-B315-061D8C7374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87637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33 (</a:t>
            </a:r>
            <a:r>
              <a:rPr lang="en-US" dirty="0" err="1"/>
              <a:t>Pgs</a:t>
            </a:r>
            <a:r>
              <a:rPr lang="en-US" dirty="0"/>
              <a:t> 209-211)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0E4BCB7-7E32-488F-BCD3-00A05B4D55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140744"/>
            <a:ext cx="4445000" cy="372110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of a sudden, the cops stop shooting, mysteriously and with no explanation.</a:t>
            </a:r>
          </a:p>
          <a:p>
            <a:r>
              <a:rPr lang="en-US" dirty="0"/>
              <a:t>Apparently, they’re dead.  Life-support systems malfunctions on their suits.  Odd coincidence.</a:t>
            </a:r>
          </a:p>
          <a:p>
            <a:r>
              <a:rPr lang="en-US" dirty="0"/>
              <a:t>They run, and then, they steal Slartibartfast’s car.</a:t>
            </a:r>
          </a:p>
        </p:txBody>
      </p:sp>
    </p:spTree>
    <p:extLst>
      <p:ext uri="{BB962C8B-B14F-4D97-AF65-F5344CB8AC3E}">
        <p14:creationId xmlns:p14="http://schemas.microsoft.com/office/powerpoint/2010/main" val="54514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34 (</a:t>
            </a:r>
            <a:r>
              <a:rPr lang="en-US" dirty="0" err="1"/>
              <a:t>Pgs</a:t>
            </a:r>
            <a:r>
              <a:rPr lang="en-US" dirty="0"/>
              <a:t> 212-214)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Slartibartfast’s car, they make it  all the way back to the Heart of Gold ship.</a:t>
            </a:r>
          </a:p>
          <a:p>
            <a:r>
              <a:rPr lang="en-US" dirty="0"/>
              <a:t>Parked beside it is the vacant police ship.</a:t>
            </a:r>
          </a:p>
          <a:p>
            <a:r>
              <a:rPr lang="en-US" dirty="0"/>
              <a:t>Beside that, long since forgotten, is Marvin.</a:t>
            </a:r>
          </a:p>
          <a:p>
            <a:r>
              <a:rPr lang="en-US" dirty="0"/>
              <a:t>Marvin was apparently responsible for the cops’ suit life-support malfunctions.</a:t>
            </a:r>
          </a:p>
          <a:p>
            <a:r>
              <a:rPr lang="en-US" dirty="0"/>
              <a:t>How did he manage that? (</a:t>
            </a:r>
            <a:r>
              <a:rPr lang="en-US" dirty="0" err="1"/>
              <a:t>Pg</a:t>
            </a:r>
            <a:r>
              <a:rPr lang="en-US" dirty="0"/>
              <a:t> 214)</a:t>
            </a:r>
          </a:p>
          <a:p>
            <a:r>
              <a:rPr lang="en-US" dirty="0"/>
              <a:t>How is this similar, yet different, to the way Marvin helped at the end of the film?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5AEB4C-6587-439F-94BB-3D77F01626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79" y="1825625"/>
            <a:ext cx="3576442" cy="4351338"/>
          </a:xfrm>
        </p:spPr>
      </p:pic>
    </p:spTree>
    <p:extLst>
      <p:ext uri="{BB962C8B-B14F-4D97-AF65-F5344CB8AC3E}">
        <p14:creationId xmlns:p14="http://schemas.microsoft.com/office/powerpoint/2010/main" val="32679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35 (</a:t>
            </a:r>
            <a:r>
              <a:rPr lang="en-US" dirty="0" err="1"/>
              <a:t>Pgs</a:t>
            </a:r>
            <a:r>
              <a:rPr lang="en-US" dirty="0"/>
              <a:t> 215-216)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630711A-A84F-4099-807E-EF84160C8F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85019"/>
            <a:ext cx="5181600" cy="3032549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70991"/>
            <a:ext cx="5542722" cy="502188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After all that, the crew boards the Heart of Gold and escapes </a:t>
            </a:r>
            <a:r>
              <a:rPr lang="en-US" dirty="0" err="1"/>
              <a:t>Magrathea</a:t>
            </a:r>
            <a:r>
              <a:rPr lang="en-US" dirty="0"/>
              <a:t>.</a:t>
            </a:r>
          </a:p>
          <a:p>
            <a:r>
              <a:rPr lang="en-US" dirty="0"/>
              <a:t>They ride off into the sunset, so to speak.</a:t>
            </a:r>
          </a:p>
          <a:p>
            <a:r>
              <a:rPr lang="en-US" dirty="0"/>
              <a:t>They’re alive, but with no ultimate question to the ultimate answer – a 17.5 million year venture that proved absolutely pointless in the end.</a:t>
            </a:r>
          </a:p>
          <a:p>
            <a:r>
              <a:rPr lang="en-US" dirty="0"/>
              <a:t>Thus, Douglas Adams’ plot serves as a commentary on our own attempts to find the meaning of life – absurd, impossible, pointless, much like the mice’s efforts.</a:t>
            </a:r>
          </a:p>
          <a:p>
            <a:r>
              <a:rPr lang="en-US" dirty="0"/>
              <a:t>Meanwhile, like Slartibartfast’s advice to just try to be happy / keep yourself busy instead, </a:t>
            </a:r>
            <a:r>
              <a:rPr lang="en-US" dirty="0" err="1"/>
              <a:t>Zaphod</a:t>
            </a:r>
            <a:r>
              <a:rPr lang="en-US" dirty="0"/>
              <a:t> proposes a new quest.</a:t>
            </a:r>
          </a:p>
          <a:p>
            <a:r>
              <a:rPr lang="en-US" dirty="0"/>
              <a:t>Where are they headed now, and why? (Pg216)</a:t>
            </a:r>
          </a:p>
          <a:p>
            <a:r>
              <a:rPr lang="en-US" dirty="0"/>
              <a:t>The End.</a:t>
            </a:r>
          </a:p>
        </p:txBody>
      </p:sp>
    </p:spTree>
    <p:extLst>
      <p:ext uri="{BB962C8B-B14F-4D97-AF65-F5344CB8AC3E}">
        <p14:creationId xmlns:p14="http://schemas.microsoft.com/office/powerpoint/2010/main" val="417782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852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Hitchhiker’s Guide to the Galaxy by Douglas Adams</vt:lpstr>
      <vt:lpstr>Chapter 31 (Pgs 195-203)</vt:lpstr>
      <vt:lpstr>Chapter 31 (Pgs 195-203)</vt:lpstr>
      <vt:lpstr>Chapter 31 (Pgs 195-203)</vt:lpstr>
      <vt:lpstr>Chapter 32 (Pgs 204-208)</vt:lpstr>
      <vt:lpstr>Chapter 33 (Pgs 209-211)</vt:lpstr>
      <vt:lpstr>Chapter 34 (Pgs 212-214)</vt:lpstr>
      <vt:lpstr>Chapter 35 (Pgs 215-216)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Hitchhiker’s Guide to the Galaxy by Douglas Adams</dc:title>
  <dc:creator>Lenny Valentine</dc:creator>
  <cp:lastModifiedBy>Lenny Valentine</cp:lastModifiedBy>
  <cp:revision>52</cp:revision>
  <dcterms:created xsi:type="dcterms:W3CDTF">2022-05-02T16:47:38Z</dcterms:created>
  <dcterms:modified xsi:type="dcterms:W3CDTF">2022-05-25T18:50:10Z</dcterms:modified>
</cp:coreProperties>
</file>