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5342BE-B876-4430-A17E-0246CE5A5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F97F53C-A4F3-4222-817F-9BC5B13E1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833F14-2F88-417C-B9A4-7BFC52FE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0E983D-0341-4E7A-BEEB-7E4331D5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BEA08F-AAB2-476B-A49E-1F82BDBB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988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7CDC0A-4BB2-4A3B-82E8-D5875FD2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5B39482-7B11-46E3-8345-D38FADC4F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6BF5D2-6F32-438A-B666-39DEC3FD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E9A2BA-19C2-4846-88B9-8B9887622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C59963-B63F-480A-94DC-1B74480F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01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5D7339B-F6EF-45FB-A100-2D00371C7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58B24E8-36EF-4BD9-A120-86A6DA3C2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C5D017-7476-4F46-B00D-4CDD92FE2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20371D-4380-415D-804E-571B8E14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E5AD40-5A6E-4256-9E96-445FD415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317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0C093D-87FD-4568-8953-6E80DA54E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570900-9979-44D9-92D5-155370306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5D9002-1C61-4B6E-8FD6-1CDF9599F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7ACFE3-2EE0-4146-9684-96D05236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CD0079-B827-44C5-88A2-D953DE7D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065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AAA8FD-5CE4-4C82-B673-530BAFA59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3685EB-C566-4FDD-A899-84556146F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7C8D3F-B037-4BBC-9F0D-FD1B69B3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CEAAAD-EDC4-47D3-BA84-FBEF297F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4EB2AC-A2D2-4DD6-9196-A34DC29A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240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9464B4-6890-4562-ADAA-7F78B13D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0B4230-BF3F-465E-9A41-834FCBBFC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85CAE5-CD5C-4425-9573-73D2AAFB8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A22DFC-4A54-4447-9FBE-E18A559A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A01543-159E-4B47-8F74-B1F400B3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C3111A-2423-4BB2-8CDD-6A58B2638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193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FEA95-2E29-406D-898A-1BEB9E96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F7FA08-9021-4D17-B554-1A01B8CEB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D8DDA3-882C-4B7F-97B8-F7C96D132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A948F4C-7237-4AF1-93E6-4ADD7DAB2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EE77914-8432-4C05-8AFB-8246941C6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ABCBB43-E86F-43ED-A355-6E414B5B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008C73B-5073-4547-970C-E539C115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58BC950-5D26-4335-A00A-E48514BE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714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2C38AF-1C00-4C87-A3E8-25C22D906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0F96C09-64F4-494D-8E45-C2819487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CCB25E4-24CB-4EA8-A173-A1734992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0AAAE72-CF35-492B-9F46-34655490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815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9D3E324-D58A-4B0A-8B59-D3B47C6AF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3D44165-7145-462F-9DCC-9E334868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C4A3BD-8F0D-43A2-A96F-366B3550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44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8A47BB-96DB-4215-8AF9-F7158E3C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7C3B5C-F7BA-4565-A591-AB08AB03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7660F7-2EDB-4E1A-AC57-AB5964E9C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FF602A-0196-43A5-8CA8-057B2AAE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860465-FC2C-4785-89E1-C2E30784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53995EA-DC94-43EB-A9CD-E63869AF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641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60CC9C-F922-4BA7-AF5E-90EE69A9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22D06AB-4758-4401-A13B-642EE8DAB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836F1D-51F3-4684-9700-013A5DA22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705BED-21D9-4290-8625-068E2662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65ACC5-8F59-4BD0-8404-D0F61B6C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EB28D-7B7E-4F17-81AB-370B7D7A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70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1ECDEB5-09A1-464F-864F-398F4CEE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178B01-DCC2-4E4E-9693-242CA4C33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17FD53-4DB4-4316-9F9D-851E4687C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55BC9-78AB-4047-B0FB-1E71C5A2EB70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F6802-54B0-43E1-876C-39708CB54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CB8C47-6EA4-49D9-B72F-4FEE296FA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918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D0784C-21AE-45A3-A846-A685D5F1E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Hitchhiker’s Guide to the Galaxy by Douglas Adams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D15094-3FF9-4094-A810-B25031E3B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Notes for Chapters 5 - 7 (</a:t>
            </a:r>
            <a:r>
              <a:rPr lang="en-US" dirty="0" err="1"/>
              <a:t>Pgs</a:t>
            </a:r>
            <a:r>
              <a:rPr lang="en-US" dirty="0"/>
              <a:t> 45 – 75)</a:t>
            </a:r>
          </a:p>
        </p:txBody>
      </p:sp>
    </p:spTree>
    <p:extLst>
      <p:ext uri="{BB962C8B-B14F-4D97-AF65-F5344CB8AC3E}">
        <p14:creationId xmlns:p14="http://schemas.microsoft.com/office/powerpoint/2010/main" xmlns="" val="119871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5031E8-9670-4FDA-93E9-D17E7695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7 – </a:t>
            </a:r>
            <a:r>
              <a:rPr lang="en-US" dirty="0" err="1"/>
              <a:t>Pg</a:t>
            </a:r>
            <a:r>
              <a:rPr lang="en-US" dirty="0"/>
              <a:t> 64 - 75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969C24-19F2-4A2F-B115-C9CC8E286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does Ford take the poetry? (</a:t>
            </a:r>
            <a:r>
              <a:rPr lang="en-US" dirty="0" err="1"/>
              <a:t>Pg</a:t>
            </a:r>
            <a:r>
              <a:rPr lang="en-US" dirty="0"/>
              <a:t> 65)</a:t>
            </a:r>
          </a:p>
          <a:p>
            <a:r>
              <a:rPr lang="en-US" dirty="0"/>
              <a:t>How does Arthur take an unexpected strategy after the poem? (</a:t>
            </a:r>
            <a:r>
              <a:rPr lang="en-US" dirty="0" err="1"/>
              <a:t>Pg</a:t>
            </a:r>
            <a:r>
              <a:rPr lang="en-US" dirty="0"/>
              <a:t> 66/67).</a:t>
            </a:r>
          </a:p>
          <a:p>
            <a:r>
              <a:rPr lang="en-US" dirty="0"/>
              <a:t>Does it work?  (</a:t>
            </a:r>
            <a:r>
              <a:rPr lang="en-US" dirty="0" err="1"/>
              <a:t>Pg</a:t>
            </a:r>
            <a:r>
              <a:rPr lang="en-US" dirty="0"/>
              <a:t> 68)</a:t>
            </a:r>
          </a:p>
          <a:p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68 – 69)  They are carried off to receive their punishment.  What does the guard keep repeating?  What is the author saying about the intelligence of the guard, by this?</a:t>
            </a:r>
          </a:p>
          <a:p>
            <a:r>
              <a:rPr lang="en-US" dirty="0"/>
              <a:t>(</a:t>
            </a:r>
            <a:r>
              <a:rPr lang="en-US" dirty="0" err="1"/>
              <a:t>Pgs</a:t>
            </a:r>
            <a:r>
              <a:rPr lang="en-US" dirty="0"/>
              <a:t> 70 – 73) What does Ford try to use to persuade the guard to let them go?</a:t>
            </a:r>
          </a:p>
          <a:p>
            <a:r>
              <a:rPr lang="en-US" dirty="0"/>
              <a:t>(</a:t>
            </a:r>
            <a:r>
              <a:rPr lang="en-US" dirty="0" err="1"/>
              <a:t>Pgs</a:t>
            </a:r>
            <a:r>
              <a:rPr lang="en-US" dirty="0"/>
              <a:t> 71-72) What parts of his job does the guard like?  And how is this a sign that Ford’s attempts probably won’t work?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B27230FA-1BC9-4923-ABB7-C3EF994744A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497496"/>
            <a:ext cx="5181600" cy="4679467"/>
          </a:xfrm>
        </p:spPr>
      </p:pic>
    </p:spTree>
    <p:extLst>
      <p:ext uri="{BB962C8B-B14F-4D97-AF65-F5344CB8AC3E}">
        <p14:creationId xmlns:p14="http://schemas.microsoft.com/office/powerpoint/2010/main" xmlns="" val="4515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69722-9099-4B67-9D0B-40F2EDE0A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7 – </a:t>
            </a:r>
            <a:r>
              <a:rPr lang="en-US" dirty="0" err="1"/>
              <a:t>Pg</a:t>
            </a:r>
            <a:r>
              <a:rPr lang="en-US" dirty="0"/>
              <a:t> 64 - 75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A32E449C-EFEA-4AD9-BBE5-953E6AA8745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9931" y="1848816"/>
            <a:ext cx="4744278" cy="420742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142A2D-E6EB-42E4-B531-88499DAB21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73) More absurd humor with Ford’s last attempts to survive.</a:t>
            </a:r>
          </a:p>
          <a:p>
            <a:r>
              <a:rPr lang="en-US" dirty="0"/>
              <a:t>“Da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dum</a:t>
            </a:r>
            <a:r>
              <a:rPr lang="en-US" dirty="0"/>
              <a:t>!  Doesn’t that stir anything in you?”</a:t>
            </a:r>
          </a:p>
          <a:p>
            <a:r>
              <a:rPr lang="en-US" dirty="0"/>
              <a:t>“No…not really.  But I’ll mention it to my aunt.”</a:t>
            </a:r>
          </a:p>
          <a:p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74) Ford thought of something.  What’s the problem?</a:t>
            </a:r>
          </a:p>
          <a:p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75) Saying the unexpected to create absurd humor.</a:t>
            </a:r>
          </a:p>
          <a:p>
            <a:r>
              <a:rPr lang="en-US" dirty="0"/>
              <a:t>“It’s at times like this…that I really wish I’d listened to what my mother told me.”</a:t>
            </a:r>
          </a:p>
          <a:p>
            <a:r>
              <a:rPr lang="en-US" dirty="0"/>
              <a:t>“Why, what did she tell you?”</a:t>
            </a:r>
          </a:p>
          <a:p>
            <a:r>
              <a:rPr lang="en-US" dirty="0"/>
              <a:t>“I don’t know.  I didn’t listen.”</a:t>
            </a:r>
          </a:p>
        </p:txBody>
      </p:sp>
    </p:spTree>
    <p:extLst>
      <p:ext uri="{BB962C8B-B14F-4D97-AF65-F5344CB8AC3E}">
        <p14:creationId xmlns:p14="http://schemas.microsoft.com/office/powerpoint/2010/main" xmlns="" val="425201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893711C7-30CF-46E4-B903-CAAB1EC79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 – </a:t>
            </a:r>
            <a:r>
              <a:rPr lang="en-US" dirty="0" err="1"/>
              <a:t>Pgs</a:t>
            </a:r>
            <a:r>
              <a:rPr lang="en-US" dirty="0"/>
              <a:t> 45 - 56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34BBC8C7-86B7-4CFB-BCBB-1F66A29B14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Who is </a:t>
            </a:r>
            <a:r>
              <a:rPr lang="en-US" dirty="0" err="1"/>
              <a:t>Prostetnic</a:t>
            </a:r>
            <a:r>
              <a:rPr lang="en-US" dirty="0"/>
              <a:t> </a:t>
            </a:r>
            <a:r>
              <a:rPr lang="en-US" dirty="0" err="1"/>
              <a:t>Vogon</a:t>
            </a:r>
            <a:r>
              <a:rPr lang="en-US" dirty="0"/>
              <a:t> </a:t>
            </a:r>
            <a:r>
              <a:rPr lang="en-US" dirty="0" err="1"/>
              <a:t>Jeltz</a:t>
            </a:r>
            <a:r>
              <a:rPr lang="en-US" dirty="0"/>
              <a:t>?</a:t>
            </a:r>
          </a:p>
          <a:p>
            <a:r>
              <a:rPr lang="en-US" dirty="0"/>
              <a:t>How does the author describe him? (</a:t>
            </a:r>
            <a:r>
              <a:rPr lang="en-US" dirty="0" err="1"/>
              <a:t>Pg</a:t>
            </a:r>
            <a:r>
              <a:rPr lang="en-US" dirty="0"/>
              <a:t> 45)</a:t>
            </a:r>
          </a:p>
          <a:p>
            <a:r>
              <a:rPr lang="en-US" dirty="0"/>
              <a:t>What planet are they from? (</a:t>
            </a:r>
            <a:r>
              <a:rPr lang="en-US" dirty="0" err="1"/>
              <a:t>Pg</a:t>
            </a:r>
            <a:r>
              <a:rPr lang="en-US" dirty="0"/>
              <a:t> 46)</a:t>
            </a:r>
          </a:p>
          <a:p>
            <a:r>
              <a:rPr lang="en-US" dirty="0"/>
              <a:t>Do they have much in the way of learning or manners?</a:t>
            </a:r>
          </a:p>
          <a:p>
            <a:r>
              <a:rPr lang="en-US" dirty="0"/>
              <a:t>An appreciation of beauty?</a:t>
            </a:r>
          </a:p>
          <a:p>
            <a:r>
              <a:rPr lang="en-US" dirty="0"/>
              <a:t>A love of hitchhikers?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xmlns="" id="{6DCEE30E-D1B8-4895-B955-0810F85711D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4388" y="1331318"/>
            <a:ext cx="5453542" cy="4845645"/>
          </a:xfrm>
        </p:spPr>
      </p:pic>
    </p:spTree>
    <p:extLst>
      <p:ext uri="{BB962C8B-B14F-4D97-AF65-F5344CB8AC3E}">
        <p14:creationId xmlns:p14="http://schemas.microsoft.com/office/powerpoint/2010/main" xmlns="" val="11215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B11284-25CE-4FB3-B418-449C74734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 – </a:t>
            </a:r>
            <a:r>
              <a:rPr lang="en-US" dirty="0" err="1"/>
              <a:t>Pgs</a:t>
            </a:r>
            <a:r>
              <a:rPr lang="en-US" dirty="0"/>
              <a:t> 45 - 56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18A4FCE4-72A6-4F4B-8A03-800E7D8B15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3669" y="1605963"/>
            <a:ext cx="4810539" cy="4810539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09E5FF-D0D8-418A-8884-A1261F7735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Who are the </a:t>
            </a:r>
            <a:r>
              <a:rPr lang="en-US" dirty="0" err="1"/>
              <a:t>Dentrassis</a:t>
            </a:r>
            <a:r>
              <a:rPr lang="en-US" dirty="0"/>
              <a:t>? (</a:t>
            </a:r>
            <a:r>
              <a:rPr lang="en-US" dirty="0" err="1"/>
              <a:t>Pg</a:t>
            </a:r>
            <a:r>
              <a:rPr lang="en-US" dirty="0"/>
              <a:t> 47)</a:t>
            </a:r>
          </a:p>
          <a:p>
            <a:r>
              <a:rPr lang="en-US" dirty="0"/>
              <a:t>How do they feel about food?</a:t>
            </a:r>
          </a:p>
          <a:p>
            <a:r>
              <a:rPr lang="en-US" dirty="0"/>
              <a:t>What do they love about their bosses, the </a:t>
            </a:r>
            <a:r>
              <a:rPr lang="en-US" dirty="0" err="1"/>
              <a:t>Vogons</a:t>
            </a:r>
            <a:r>
              <a:rPr lang="en-US" dirty="0"/>
              <a:t>?  What do they hate?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046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C7E0F0-D10E-4AB2-AB6D-7D0399F03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 – </a:t>
            </a:r>
            <a:r>
              <a:rPr lang="en-US" dirty="0" err="1"/>
              <a:t>Pgs</a:t>
            </a:r>
            <a:r>
              <a:rPr lang="en-US" dirty="0"/>
              <a:t> 45 - 56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145194-2D37-40F8-B9AE-D7D3A4EB87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48) We return to Arthur and Ford, whom we have not seen since the destruction of the Earth.  The author has purposefully left us in suspense for a couple chapters.</a:t>
            </a:r>
          </a:p>
          <a:p>
            <a:r>
              <a:rPr lang="en-US" dirty="0"/>
              <a:t>We also revisit the definition of absurd humor:  typically exaggerates things, misleads the audience, tries to take the audience by surprise, and goes in unexpected directions.</a:t>
            </a:r>
          </a:p>
          <a:p>
            <a:r>
              <a:rPr lang="en-US" dirty="0"/>
              <a:t>How are some of the things Arthur says a little unexpected? (</a:t>
            </a:r>
            <a:r>
              <a:rPr lang="en-US" dirty="0" err="1"/>
              <a:t>Pg</a:t>
            </a:r>
            <a:r>
              <a:rPr lang="en-US" dirty="0"/>
              <a:t> 49)</a:t>
            </a:r>
          </a:p>
          <a:p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50) Arthur asks when he can go home.  What has he forgotten?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AD2FDEDC-41A0-4439-8134-8243B83E85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1750" y="1825625"/>
            <a:ext cx="4762500" cy="4177610"/>
          </a:xfrm>
        </p:spPr>
      </p:pic>
    </p:spTree>
    <p:extLst>
      <p:ext uri="{BB962C8B-B14F-4D97-AF65-F5344CB8AC3E}">
        <p14:creationId xmlns:p14="http://schemas.microsoft.com/office/powerpoint/2010/main" xmlns="" val="41906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79F51B-B270-4236-B3DE-3A0B77F83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 – </a:t>
            </a:r>
            <a:r>
              <a:rPr lang="en-US" dirty="0" err="1"/>
              <a:t>Pgs</a:t>
            </a:r>
            <a:r>
              <a:rPr lang="en-US" dirty="0"/>
              <a:t> 45 - 56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09F02F4C-C33A-42C7-AB48-4A27507CA39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271010"/>
            <a:ext cx="5181600" cy="346056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D35295-1100-4DFC-A8F9-4FB88E1E3E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Pgs</a:t>
            </a:r>
            <a:r>
              <a:rPr lang="en-US" dirty="0"/>
              <a:t> 50 – 51) Notice the irony in </a:t>
            </a:r>
            <a:r>
              <a:rPr lang="en-US" dirty="0" err="1"/>
              <a:t>Jeltz’s</a:t>
            </a:r>
            <a:r>
              <a:rPr lang="en-US" dirty="0"/>
              <a:t> sections of these pages.</a:t>
            </a:r>
          </a:p>
          <a:p>
            <a:r>
              <a:rPr lang="en-US" dirty="0"/>
              <a:t>What impact does the new form of spaceship (aka the Heart of Gold) have on what the </a:t>
            </a:r>
            <a:r>
              <a:rPr lang="en-US" dirty="0" err="1"/>
              <a:t>Vogons</a:t>
            </a:r>
            <a:r>
              <a:rPr lang="en-US" dirty="0"/>
              <a:t> have just done?  On what happened to Earth?</a:t>
            </a:r>
          </a:p>
          <a:p>
            <a:r>
              <a:rPr lang="en-US" dirty="0"/>
              <a:t>How does this further serve to parody bureaucracy and government efficiency?</a:t>
            </a:r>
          </a:p>
        </p:txBody>
      </p:sp>
    </p:spTree>
    <p:extLst>
      <p:ext uri="{BB962C8B-B14F-4D97-AF65-F5344CB8AC3E}">
        <p14:creationId xmlns:p14="http://schemas.microsoft.com/office/powerpoint/2010/main" xmlns="" val="16020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82A514-5D48-4048-BC09-413E4992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 – </a:t>
            </a:r>
            <a:r>
              <a:rPr lang="en-US" dirty="0" err="1"/>
              <a:t>Pgs</a:t>
            </a:r>
            <a:r>
              <a:rPr lang="en-US" dirty="0"/>
              <a:t> 45 - 56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FAB283-0813-4314-8B72-4DA2392D42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52) Ford introduces Arthur to the Guide, starting with an entry on </a:t>
            </a:r>
            <a:r>
              <a:rPr lang="en-US" dirty="0" err="1"/>
              <a:t>Vogons</a:t>
            </a:r>
            <a:r>
              <a:rPr lang="en-US" dirty="0"/>
              <a:t>, and going from there.</a:t>
            </a:r>
          </a:p>
          <a:p>
            <a:r>
              <a:rPr lang="en-US" dirty="0"/>
              <a:t>How much do </a:t>
            </a:r>
            <a:r>
              <a:rPr lang="en-US" dirty="0" err="1"/>
              <a:t>Vogons</a:t>
            </a:r>
            <a:r>
              <a:rPr lang="en-US" dirty="0"/>
              <a:t> love paperwork (i.e. bureaucratic process?)</a:t>
            </a:r>
          </a:p>
          <a:p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54) What is a Teaser?</a:t>
            </a:r>
          </a:p>
          <a:p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55-56) What does Ford stick in Arthur’s ear?  Why?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E31CCD81-C9BD-40C4-AB26-BD8396E700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2485019"/>
            <a:ext cx="5181600" cy="3032549"/>
          </a:xfrm>
        </p:spPr>
      </p:pic>
    </p:spTree>
    <p:extLst>
      <p:ext uri="{BB962C8B-B14F-4D97-AF65-F5344CB8AC3E}">
        <p14:creationId xmlns:p14="http://schemas.microsoft.com/office/powerpoint/2010/main" xmlns="" val="1224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39C700-1932-4AF9-9224-35A311CA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 – </a:t>
            </a:r>
            <a:r>
              <a:rPr lang="en-US" dirty="0" err="1"/>
              <a:t>Pg</a:t>
            </a:r>
            <a:r>
              <a:rPr lang="en-US" dirty="0"/>
              <a:t> 57 - 63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2F4001DA-A884-4D89-92F6-BCB64A8CDB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272524"/>
            <a:ext cx="5181600" cy="345754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73C0CBE-3360-4FD3-ACD4-798D344E78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57) What does </a:t>
            </a:r>
            <a:r>
              <a:rPr lang="en-US" dirty="0" err="1"/>
              <a:t>Jeltz</a:t>
            </a:r>
            <a:r>
              <a:rPr lang="en-US" dirty="0"/>
              <a:t> threaten to do to the hitchhikers…if they’re lucky?</a:t>
            </a:r>
          </a:p>
          <a:p>
            <a:r>
              <a:rPr lang="en-US" dirty="0"/>
              <a:t>Why does he cancel his employees’ leave / time off?</a:t>
            </a:r>
          </a:p>
          <a:p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58) What does hyperspace feel like?</a:t>
            </a:r>
          </a:p>
          <a:p>
            <a:r>
              <a:rPr lang="en-US" dirty="0"/>
              <a:t>“What’s so unpleasant about being drunk?”</a:t>
            </a:r>
          </a:p>
          <a:p>
            <a:r>
              <a:rPr lang="en-US" dirty="0"/>
              <a:t>(</a:t>
            </a:r>
            <a:r>
              <a:rPr lang="en-US" dirty="0" err="1"/>
              <a:t>Pgs</a:t>
            </a:r>
            <a:r>
              <a:rPr lang="en-US" dirty="0"/>
              <a:t> 58 – 60) The Babel Fish is further explained.  Essentially, what does it do?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16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0C146-EEA9-474D-9FB9-5C678CEE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 – </a:t>
            </a:r>
            <a:r>
              <a:rPr lang="en-US" dirty="0" err="1"/>
              <a:t>Pg</a:t>
            </a:r>
            <a:r>
              <a:rPr lang="en-US" dirty="0"/>
              <a:t> 57 - 63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DC436F-F2C6-4041-9039-2F79D336279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60 – 61) Note Arthur’s continued difficulty with grasping that the Earth is gone.</a:t>
            </a:r>
          </a:p>
          <a:p>
            <a:r>
              <a:rPr lang="en-US" dirty="0"/>
              <a:t>Contemplate how sometimes, things are too big for us to understand?  Not just factually, but emotionally understand or grasp with our imaginations.</a:t>
            </a:r>
          </a:p>
          <a:p>
            <a:r>
              <a:rPr lang="en-US" dirty="0"/>
              <a:t>What thing finally makes the loss hit home for Arthur? (</a:t>
            </a:r>
            <a:r>
              <a:rPr lang="en-US" dirty="0" err="1"/>
              <a:t>Pg</a:t>
            </a:r>
            <a:r>
              <a:rPr lang="en-US" dirty="0"/>
              <a:t> 61)</a:t>
            </a:r>
          </a:p>
          <a:p>
            <a:r>
              <a:rPr lang="en-US" dirty="0"/>
              <a:t>(</a:t>
            </a:r>
            <a:r>
              <a:rPr lang="en-US" dirty="0" err="1"/>
              <a:t>Pgs</a:t>
            </a:r>
            <a:r>
              <a:rPr lang="en-US" dirty="0"/>
              <a:t> 62 – 63) – Ford came to Earth to update the entry for Earth in the Guide.  What was it originally, and what does the updated entry say, now?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DD2D6DF1-DDCC-4201-B636-4E873D03259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7330" y="1314416"/>
            <a:ext cx="4862547" cy="4862547"/>
          </a:xfrm>
        </p:spPr>
      </p:pic>
    </p:spTree>
    <p:extLst>
      <p:ext uri="{BB962C8B-B14F-4D97-AF65-F5344CB8AC3E}">
        <p14:creationId xmlns:p14="http://schemas.microsoft.com/office/powerpoint/2010/main" xmlns="" val="24847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9F17F-1F6F-4562-9DA1-094B842CC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7 – </a:t>
            </a:r>
            <a:r>
              <a:rPr lang="en-US" dirty="0" err="1"/>
              <a:t>Pg</a:t>
            </a:r>
            <a:r>
              <a:rPr lang="en-US" dirty="0"/>
              <a:t> 64 - 75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7D2ED258-CB2A-4DF6-B48A-DDED1B88EA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938" y="1921565"/>
            <a:ext cx="4479235" cy="4121426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919C559-0B3B-4E6D-AB0C-7133AB6A36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Pg</a:t>
            </a:r>
            <a:r>
              <a:rPr lang="en-US" dirty="0"/>
              <a:t> 64).  Whose poetry is the third worst in the galaxy?</a:t>
            </a:r>
          </a:p>
          <a:p>
            <a:r>
              <a:rPr lang="en-US" dirty="0"/>
              <a:t>Second worst?</a:t>
            </a:r>
          </a:p>
          <a:p>
            <a:r>
              <a:rPr lang="en-US" dirty="0"/>
              <a:t>First worst?</a:t>
            </a:r>
          </a:p>
          <a:p>
            <a:r>
              <a:rPr lang="en-US" dirty="0"/>
              <a:t>How does the author’s building up like this deliver a very nasty “burn” to whoever Nancy was?</a:t>
            </a:r>
          </a:p>
          <a:p>
            <a:r>
              <a:rPr lang="en-US" dirty="0"/>
              <a:t>How do the effects of this poetry illustrate absurd humor?</a:t>
            </a:r>
          </a:p>
        </p:txBody>
      </p:sp>
    </p:spTree>
    <p:extLst>
      <p:ext uri="{BB962C8B-B14F-4D97-AF65-F5344CB8AC3E}">
        <p14:creationId xmlns:p14="http://schemas.microsoft.com/office/powerpoint/2010/main" xmlns="" val="18580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819</Words>
  <Application>Microsoft Office PowerPoint</Application>
  <PresentationFormat>Custom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Hitchhiker’s Guide to the Galaxy by Douglas Adams</vt:lpstr>
      <vt:lpstr>Chapter 5 – Pgs 45 - 56</vt:lpstr>
      <vt:lpstr>Chapter 5 – Pgs 45 - 56</vt:lpstr>
      <vt:lpstr>Chapter 5 – Pgs 45 - 56</vt:lpstr>
      <vt:lpstr>Chapter 5 – Pgs 45 - 56</vt:lpstr>
      <vt:lpstr>Chapter 5 – Pgs 45 - 56</vt:lpstr>
      <vt:lpstr>Chapter 6 – Pg 57 - 63</vt:lpstr>
      <vt:lpstr>Chapter 6 – Pg 57 - 63</vt:lpstr>
      <vt:lpstr>Chapter 7 – Pg 64 - 75</vt:lpstr>
      <vt:lpstr>Chapter 7 – Pg 64 - 75</vt:lpstr>
      <vt:lpstr>Chapter 7 – Pg 64 - 75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Hitchhiker’s Guide to the Galaxy by Douglas Adams</dc:title>
  <dc:creator>Lenny Valentine</dc:creator>
  <cp:lastModifiedBy>Lenny Valentine</cp:lastModifiedBy>
  <cp:revision>26</cp:revision>
  <dcterms:created xsi:type="dcterms:W3CDTF">2022-05-02T16:47:38Z</dcterms:created>
  <dcterms:modified xsi:type="dcterms:W3CDTF">2022-05-10T17:16:49Z</dcterms:modified>
</cp:coreProperties>
</file>