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0A10-C4A4-444B-8B58-A07A392E9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3AEE0-CCFA-4D1C-A475-FB9A32197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4543CE-E72B-4176-B29C-8E2455A5D232}"/>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5" name="Footer Placeholder 4">
            <a:extLst>
              <a:ext uri="{FF2B5EF4-FFF2-40B4-BE49-F238E27FC236}">
                <a16:creationId xmlns:a16="http://schemas.microsoft.com/office/drawing/2014/main" id="{8248717E-0D52-430A-9A41-9EF0D77D0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1C3EF-D1A7-4A9B-9EF1-99FA3FE30315}"/>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139371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C5E3-33F8-427D-B26D-01E15B51A9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4067E-B146-4035-BF0C-8AAD0C85AB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5CF3B-AF96-4C91-B1B1-F0B8F691BD31}"/>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5" name="Footer Placeholder 4">
            <a:extLst>
              <a:ext uri="{FF2B5EF4-FFF2-40B4-BE49-F238E27FC236}">
                <a16:creationId xmlns:a16="http://schemas.microsoft.com/office/drawing/2014/main" id="{05194137-C376-449C-B6D8-7AE0BD93A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51F44-A7FA-4220-A5C6-5D0B6D3B9E98}"/>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376749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3CA9F-92CC-4CEA-8820-65659CAB0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F08ABE-ED38-4B10-ABCA-DAAB0AB7BA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DA3C2-0E7A-4948-B915-FEE764A9A86C}"/>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5" name="Footer Placeholder 4">
            <a:extLst>
              <a:ext uri="{FF2B5EF4-FFF2-40B4-BE49-F238E27FC236}">
                <a16:creationId xmlns:a16="http://schemas.microsoft.com/office/drawing/2014/main" id="{BFC7BDF6-096D-4C65-87B2-4836FE624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99802-0953-4EA7-909C-D6ED9EB79854}"/>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31332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B2CF-28C9-4360-81FF-6967745F5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DB042-D84D-4E09-9367-2548DA53C7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A315D-8A1E-498C-A9DA-1B3A20EEB293}"/>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5" name="Footer Placeholder 4">
            <a:extLst>
              <a:ext uri="{FF2B5EF4-FFF2-40B4-BE49-F238E27FC236}">
                <a16:creationId xmlns:a16="http://schemas.microsoft.com/office/drawing/2014/main" id="{2A885494-FE76-4648-90B5-DDB1068AA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7716B-FBD6-4670-AEE7-0434E62603AA}"/>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248598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09CF-E81C-45DF-8002-49B36181A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8E04E-F253-4551-B1A5-6A46E1876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650336-1025-43BD-8073-1762D22F0FBE}"/>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5" name="Footer Placeholder 4">
            <a:extLst>
              <a:ext uri="{FF2B5EF4-FFF2-40B4-BE49-F238E27FC236}">
                <a16:creationId xmlns:a16="http://schemas.microsoft.com/office/drawing/2014/main" id="{03AC251A-329D-4E5C-B458-F2506BAF4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89C2D-0DBC-4263-9DB0-54B35D0F79EF}"/>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265712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7836-7059-4F0B-88F2-FB1E93245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552C6-5E5C-4427-81AB-DFCD69C67F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AE2B0-5E7B-49C8-8077-876115A9D8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206F62-4885-4489-A438-9096FDA5A240}"/>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6" name="Footer Placeholder 5">
            <a:extLst>
              <a:ext uri="{FF2B5EF4-FFF2-40B4-BE49-F238E27FC236}">
                <a16:creationId xmlns:a16="http://schemas.microsoft.com/office/drawing/2014/main" id="{75739C80-6861-40E0-9D62-00D157D4B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2CCB7-9BE9-4FCE-91E5-51776810C580}"/>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81211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D45A-DB60-4F4E-ACF1-1F359A8440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594EF-BAC6-417F-B31E-E0DDFC727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D24339-8962-4258-81E7-EF16B45E8A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93967B-FCBF-462E-A180-F12F47102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19A401-4C59-4597-880D-D99AEA90A2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CC404E-F386-472D-BE27-C622E2119CCC}"/>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8" name="Footer Placeholder 7">
            <a:extLst>
              <a:ext uri="{FF2B5EF4-FFF2-40B4-BE49-F238E27FC236}">
                <a16:creationId xmlns:a16="http://schemas.microsoft.com/office/drawing/2014/main" id="{84D254DF-5F26-4204-8EFC-ED6301D5BA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0FB111-EDF3-4099-9B19-060E015D11AC}"/>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154055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45D6-CC4A-41F3-ACDD-03232FF8E6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3288C4-BF42-4964-B51F-D4DE3BDEF9C0}"/>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4" name="Footer Placeholder 3">
            <a:extLst>
              <a:ext uri="{FF2B5EF4-FFF2-40B4-BE49-F238E27FC236}">
                <a16:creationId xmlns:a16="http://schemas.microsoft.com/office/drawing/2014/main" id="{31D879A8-E588-4945-810C-5F1AC03F7C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3D733B-5850-4DBD-9345-6579CCC22864}"/>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20866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8EB4F8-75B7-4317-B974-48629C181DAA}"/>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3" name="Footer Placeholder 2">
            <a:extLst>
              <a:ext uri="{FF2B5EF4-FFF2-40B4-BE49-F238E27FC236}">
                <a16:creationId xmlns:a16="http://schemas.microsoft.com/office/drawing/2014/main" id="{EA6A33D4-AD45-4CE2-853C-3644C6D9A0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5C1CDF-6B90-4263-9B1D-C253A54BE478}"/>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223239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373B-26AB-4556-AA56-9955AF350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A4784-E286-46DA-917F-51FF8032A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57643-DC20-4D81-B96D-C96B67A5A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17D409-A528-440C-9291-066A5FF6D528}"/>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6" name="Footer Placeholder 5">
            <a:extLst>
              <a:ext uri="{FF2B5EF4-FFF2-40B4-BE49-F238E27FC236}">
                <a16:creationId xmlns:a16="http://schemas.microsoft.com/office/drawing/2014/main" id="{7861CEBE-73B0-4F0A-8034-6DB2C0296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FCAD9-0FFD-44B3-BA6E-5257FCF56B4D}"/>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134126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60D0-201B-48EE-9620-59F147C34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E3B82C-7079-4463-80C8-E748EE05F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B6CA0A-788D-4F05-B53B-AA936F6B2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94507F-C98C-4DDC-A4D9-A6B0BDD0AD85}"/>
              </a:ext>
            </a:extLst>
          </p:cNvPr>
          <p:cNvSpPr>
            <a:spLocks noGrp="1"/>
          </p:cNvSpPr>
          <p:nvPr>
            <p:ph type="dt" sz="half" idx="10"/>
          </p:nvPr>
        </p:nvSpPr>
        <p:spPr/>
        <p:txBody>
          <a:bodyPr/>
          <a:lstStyle/>
          <a:p>
            <a:fld id="{CFDDF1A7-7708-4861-A4A3-D23243917CF8}" type="datetimeFigureOut">
              <a:rPr lang="en-US" smtClean="0"/>
              <a:t>5/2/2022</a:t>
            </a:fld>
            <a:endParaRPr lang="en-US"/>
          </a:p>
        </p:txBody>
      </p:sp>
      <p:sp>
        <p:nvSpPr>
          <p:cNvPr id="6" name="Footer Placeholder 5">
            <a:extLst>
              <a:ext uri="{FF2B5EF4-FFF2-40B4-BE49-F238E27FC236}">
                <a16:creationId xmlns:a16="http://schemas.microsoft.com/office/drawing/2014/main" id="{DDCC9495-8024-4875-812C-85FD391DB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66212-967D-4348-A13D-9F064D6ACE92}"/>
              </a:ext>
            </a:extLst>
          </p:cNvPr>
          <p:cNvSpPr>
            <a:spLocks noGrp="1"/>
          </p:cNvSpPr>
          <p:nvPr>
            <p:ph type="sldNum" sz="quarter" idx="12"/>
          </p:nvPr>
        </p:nvSpPr>
        <p:spPr/>
        <p:txBody>
          <a:bodyPr/>
          <a:lstStyle/>
          <a:p>
            <a:fld id="{14118162-8AFE-4872-B82F-89338191CAA8}" type="slidenum">
              <a:rPr lang="en-US" smtClean="0"/>
              <a:t>‹#›</a:t>
            </a:fld>
            <a:endParaRPr lang="en-US"/>
          </a:p>
        </p:txBody>
      </p:sp>
    </p:spTree>
    <p:extLst>
      <p:ext uri="{BB962C8B-B14F-4D97-AF65-F5344CB8AC3E}">
        <p14:creationId xmlns:p14="http://schemas.microsoft.com/office/powerpoint/2010/main" val="50636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215A2-1DAA-4AED-ACB6-100FEC957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EA709-9362-4B84-8F62-E86B5DC22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6D552-23EA-42D5-9FB6-49A4890AB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DF1A7-7708-4861-A4A3-D23243917CF8}" type="datetimeFigureOut">
              <a:rPr lang="en-US" smtClean="0"/>
              <a:t>5/2/2022</a:t>
            </a:fld>
            <a:endParaRPr lang="en-US"/>
          </a:p>
        </p:txBody>
      </p:sp>
      <p:sp>
        <p:nvSpPr>
          <p:cNvPr id="5" name="Footer Placeholder 4">
            <a:extLst>
              <a:ext uri="{FF2B5EF4-FFF2-40B4-BE49-F238E27FC236}">
                <a16:creationId xmlns:a16="http://schemas.microsoft.com/office/drawing/2014/main" id="{2C70598F-E85C-4EE6-B6D8-BB6CA4E76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87EB32-A3FD-4C6B-818C-F01099334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18162-8AFE-4872-B82F-89338191CAA8}" type="slidenum">
              <a:rPr lang="en-US" smtClean="0"/>
              <a:t>‹#›</a:t>
            </a:fld>
            <a:endParaRPr lang="en-US"/>
          </a:p>
        </p:txBody>
      </p:sp>
    </p:spTree>
    <p:extLst>
      <p:ext uri="{BB962C8B-B14F-4D97-AF65-F5344CB8AC3E}">
        <p14:creationId xmlns:p14="http://schemas.microsoft.com/office/powerpoint/2010/main" val="173065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942D-591D-412E-B2E6-6C74D3574B04}"/>
              </a:ext>
            </a:extLst>
          </p:cNvPr>
          <p:cNvSpPr>
            <a:spLocks noGrp="1"/>
          </p:cNvSpPr>
          <p:nvPr>
            <p:ph type="ctrTitle"/>
          </p:nvPr>
        </p:nvSpPr>
        <p:spPr/>
        <p:txBody>
          <a:bodyPr/>
          <a:lstStyle/>
          <a:p>
            <a:r>
              <a:rPr lang="en-US" dirty="0"/>
              <a:t>The Faces of the </a:t>
            </a:r>
            <a:r>
              <a:rPr lang="en-US" dirty="0" err="1"/>
              <a:t>Kojiki</a:t>
            </a:r>
            <a:endParaRPr lang="en-US" dirty="0"/>
          </a:p>
        </p:txBody>
      </p:sp>
      <p:sp>
        <p:nvSpPr>
          <p:cNvPr id="3" name="Subtitle 2">
            <a:extLst>
              <a:ext uri="{FF2B5EF4-FFF2-40B4-BE49-F238E27FC236}">
                <a16:creationId xmlns:a16="http://schemas.microsoft.com/office/drawing/2014/main" id="{9CE2D104-5A53-490D-BC3B-F66301057B23}"/>
              </a:ext>
            </a:extLst>
          </p:cNvPr>
          <p:cNvSpPr>
            <a:spLocks noGrp="1"/>
          </p:cNvSpPr>
          <p:nvPr>
            <p:ph type="subTitle" idx="1"/>
          </p:nvPr>
        </p:nvSpPr>
        <p:spPr/>
        <p:txBody>
          <a:bodyPr/>
          <a:lstStyle/>
          <a:p>
            <a:r>
              <a:rPr lang="en-US" i="1" dirty="0"/>
              <a:t>Characters from Japan’s great epic tale and Shinto mythology.</a:t>
            </a:r>
          </a:p>
        </p:txBody>
      </p:sp>
    </p:spTree>
    <p:extLst>
      <p:ext uri="{BB962C8B-B14F-4D97-AF65-F5344CB8AC3E}">
        <p14:creationId xmlns:p14="http://schemas.microsoft.com/office/powerpoint/2010/main" val="177280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CE02-D841-4A96-85DD-CE0D770E5E97}"/>
              </a:ext>
            </a:extLst>
          </p:cNvPr>
          <p:cNvSpPr>
            <a:spLocks noGrp="1"/>
          </p:cNvSpPr>
          <p:nvPr>
            <p:ph type="title"/>
          </p:nvPr>
        </p:nvSpPr>
        <p:spPr/>
        <p:txBody>
          <a:bodyPr/>
          <a:lstStyle/>
          <a:p>
            <a:r>
              <a:rPr lang="en-US" dirty="0"/>
              <a:t>Izanagi and Izanami</a:t>
            </a:r>
          </a:p>
        </p:txBody>
      </p:sp>
      <p:pic>
        <p:nvPicPr>
          <p:cNvPr id="7" name="Content Placeholder 6">
            <a:extLst>
              <a:ext uri="{FF2B5EF4-FFF2-40B4-BE49-F238E27FC236}">
                <a16:creationId xmlns:a16="http://schemas.microsoft.com/office/drawing/2014/main" id="{F3654409-3656-4CE8-9650-8E861A614A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2036" y="1825625"/>
            <a:ext cx="5698434" cy="4351338"/>
          </a:xfrm>
        </p:spPr>
      </p:pic>
      <p:sp>
        <p:nvSpPr>
          <p:cNvPr id="5" name="Content Placeholder 4">
            <a:extLst>
              <a:ext uri="{FF2B5EF4-FFF2-40B4-BE49-F238E27FC236}">
                <a16:creationId xmlns:a16="http://schemas.microsoft.com/office/drawing/2014/main" id="{A6A9EA6E-CB7E-4C5A-B31B-6F45DAF745FC}"/>
              </a:ext>
            </a:extLst>
          </p:cNvPr>
          <p:cNvSpPr>
            <a:spLocks noGrp="1"/>
          </p:cNvSpPr>
          <p:nvPr>
            <p:ph sz="half" idx="2"/>
          </p:nvPr>
        </p:nvSpPr>
        <p:spPr/>
        <p:txBody>
          <a:bodyPr>
            <a:normAutofit fontScale="85000" lnSpcReduction="20000"/>
          </a:bodyPr>
          <a:lstStyle/>
          <a:p>
            <a:r>
              <a:rPr lang="en-US" dirty="0"/>
              <a:t>While many deities are listed earlier in the text, Izanagi and Izanami are considered the first two gods of actual significance.  </a:t>
            </a:r>
          </a:p>
          <a:p>
            <a:r>
              <a:rPr lang="en-US" dirty="0"/>
              <a:t>The couple comes down to the waters of Earth with a spear, stir the waters, and form an island.  Their first children are the islands of Japan.</a:t>
            </a:r>
          </a:p>
          <a:p>
            <a:r>
              <a:rPr lang="en-US" dirty="0"/>
              <a:t>This couple also doubles as sort of Adam and Eve figures, the gods, and then humanity, descending from them.</a:t>
            </a:r>
          </a:p>
          <a:p>
            <a:r>
              <a:rPr lang="en-US" dirty="0"/>
              <a:t>Eventually, Izanami gives birth to the fire god, and dies in childbirth.</a:t>
            </a:r>
          </a:p>
        </p:txBody>
      </p:sp>
    </p:spTree>
    <p:extLst>
      <p:ext uri="{BB962C8B-B14F-4D97-AF65-F5344CB8AC3E}">
        <p14:creationId xmlns:p14="http://schemas.microsoft.com/office/powerpoint/2010/main" val="405936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7125-9668-45E3-B78F-2E90E6E78BEC}"/>
              </a:ext>
            </a:extLst>
          </p:cNvPr>
          <p:cNvSpPr>
            <a:spLocks noGrp="1"/>
          </p:cNvSpPr>
          <p:nvPr>
            <p:ph type="title"/>
          </p:nvPr>
        </p:nvSpPr>
        <p:spPr/>
        <p:txBody>
          <a:bodyPr/>
          <a:lstStyle/>
          <a:p>
            <a:r>
              <a:rPr lang="en-US" dirty="0"/>
              <a:t>Yomi / The Underworld</a:t>
            </a:r>
          </a:p>
        </p:txBody>
      </p:sp>
      <p:sp>
        <p:nvSpPr>
          <p:cNvPr id="3" name="Content Placeholder 2">
            <a:extLst>
              <a:ext uri="{FF2B5EF4-FFF2-40B4-BE49-F238E27FC236}">
                <a16:creationId xmlns:a16="http://schemas.microsoft.com/office/drawing/2014/main" id="{BF944CDF-1A8D-41A2-9CB3-2F2D36F5FC9B}"/>
              </a:ext>
            </a:extLst>
          </p:cNvPr>
          <p:cNvSpPr>
            <a:spLocks noGrp="1"/>
          </p:cNvSpPr>
          <p:nvPr>
            <p:ph sz="half" idx="1"/>
          </p:nvPr>
        </p:nvSpPr>
        <p:spPr/>
        <p:txBody>
          <a:bodyPr>
            <a:normAutofit fontScale="62500" lnSpcReduction="20000"/>
          </a:bodyPr>
          <a:lstStyle/>
          <a:p>
            <a:r>
              <a:rPr lang="en-US" dirty="0"/>
              <a:t>Izanagi misses his wife, Izanami, and goes to the underworld of Yomi to see her.</a:t>
            </a:r>
          </a:p>
          <a:p>
            <a:r>
              <a:rPr lang="en-US" dirty="0"/>
              <a:t>He asks if she can return to him, to the world of the living, but she reveals that she has already eaten the food of the underworld, and therefore, she does not think she can leave.</a:t>
            </a:r>
          </a:p>
          <a:p>
            <a:r>
              <a:rPr lang="en-US" dirty="0"/>
              <a:t>However, she does consent to discussing the matter with the gods of the underworld.  She forbids him from looking at her during this time, requiring him to wait outside.</a:t>
            </a:r>
          </a:p>
          <a:p>
            <a:r>
              <a:rPr lang="en-US" dirty="0"/>
              <a:t>Izanagi grows impatient, goes in, and sees her true form – a decaying maggot-ridden corpse.  Izanagi is horrified, but Izanami is enraged at her true form being exposed.  She sends hags of Yomi to chase Izanagi.</a:t>
            </a:r>
          </a:p>
          <a:p>
            <a:r>
              <a:rPr lang="en-US" dirty="0"/>
              <a:t>He eventually gets away, seals the path to Yomi with a boulder, and strikes a balance with his late wife for the fate of the world – how many each day will be born, and how many each day will die.</a:t>
            </a:r>
          </a:p>
        </p:txBody>
      </p:sp>
      <p:pic>
        <p:nvPicPr>
          <p:cNvPr id="6" name="Content Placeholder 5">
            <a:extLst>
              <a:ext uri="{FF2B5EF4-FFF2-40B4-BE49-F238E27FC236}">
                <a16:creationId xmlns:a16="http://schemas.microsoft.com/office/drawing/2014/main" id="{4A39388A-E771-4915-AAE6-67D5F4709B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3810" y="1825625"/>
            <a:ext cx="5181600" cy="4351338"/>
          </a:xfrm>
        </p:spPr>
      </p:pic>
    </p:spTree>
    <p:extLst>
      <p:ext uri="{BB962C8B-B14F-4D97-AF65-F5344CB8AC3E}">
        <p14:creationId xmlns:p14="http://schemas.microsoft.com/office/powerpoint/2010/main" val="149027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41F5-6497-4CB9-9929-69D6FD5BC6FC}"/>
              </a:ext>
            </a:extLst>
          </p:cNvPr>
          <p:cNvSpPr>
            <a:spLocks noGrp="1"/>
          </p:cNvSpPr>
          <p:nvPr>
            <p:ph type="title"/>
          </p:nvPr>
        </p:nvSpPr>
        <p:spPr/>
        <p:txBody>
          <a:bodyPr/>
          <a:lstStyle/>
          <a:p>
            <a:r>
              <a:rPr lang="en-US" dirty="0"/>
              <a:t>Amaterasu, Tsukuyomi, and </a:t>
            </a:r>
            <a:r>
              <a:rPr lang="en-US" dirty="0" err="1"/>
              <a:t>Susano</a:t>
            </a:r>
            <a:r>
              <a:rPr lang="en-US" dirty="0"/>
              <a:t>-O</a:t>
            </a:r>
          </a:p>
        </p:txBody>
      </p:sp>
      <p:sp>
        <p:nvSpPr>
          <p:cNvPr id="5" name="Text Placeholder 4">
            <a:extLst>
              <a:ext uri="{FF2B5EF4-FFF2-40B4-BE49-F238E27FC236}">
                <a16:creationId xmlns:a16="http://schemas.microsoft.com/office/drawing/2014/main" id="{6A20FAE8-37E7-4240-B9F5-A15772BA26E2}"/>
              </a:ext>
            </a:extLst>
          </p:cNvPr>
          <p:cNvSpPr>
            <a:spLocks noGrp="1"/>
          </p:cNvSpPr>
          <p:nvPr>
            <p:ph type="body" idx="1"/>
          </p:nvPr>
        </p:nvSpPr>
        <p:spPr/>
        <p:txBody>
          <a:bodyPr/>
          <a:lstStyle/>
          <a:p>
            <a:r>
              <a:rPr lang="en-US" dirty="0"/>
              <a:t>Amaterasu</a:t>
            </a:r>
          </a:p>
        </p:txBody>
      </p:sp>
      <p:pic>
        <p:nvPicPr>
          <p:cNvPr id="10" name="Content Placeholder 9">
            <a:extLst>
              <a:ext uri="{FF2B5EF4-FFF2-40B4-BE49-F238E27FC236}">
                <a16:creationId xmlns:a16="http://schemas.microsoft.com/office/drawing/2014/main" id="{2DAF9BA7-01EB-4052-89FB-9B6751BC68F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611" y="2505075"/>
            <a:ext cx="5060605" cy="3987800"/>
          </a:xfrm>
        </p:spPr>
      </p:pic>
      <p:sp>
        <p:nvSpPr>
          <p:cNvPr id="7" name="Text Placeholder 6">
            <a:extLst>
              <a:ext uri="{FF2B5EF4-FFF2-40B4-BE49-F238E27FC236}">
                <a16:creationId xmlns:a16="http://schemas.microsoft.com/office/drawing/2014/main" id="{EC6C29E4-ECB1-4F92-BB1F-5431E7F98D7D}"/>
              </a:ext>
            </a:extLst>
          </p:cNvPr>
          <p:cNvSpPr>
            <a:spLocks noGrp="1"/>
          </p:cNvSpPr>
          <p:nvPr>
            <p:ph type="body" sz="quarter" idx="3"/>
          </p:nvPr>
        </p:nvSpPr>
        <p:spPr/>
        <p:txBody>
          <a:bodyPr/>
          <a:lstStyle/>
          <a:p>
            <a:r>
              <a:rPr lang="en-US" dirty="0"/>
              <a:t>About-</a:t>
            </a:r>
          </a:p>
        </p:txBody>
      </p:sp>
      <p:sp>
        <p:nvSpPr>
          <p:cNvPr id="8" name="Content Placeholder 7">
            <a:extLst>
              <a:ext uri="{FF2B5EF4-FFF2-40B4-BE49-F238E27FC236}">
                <a16:creationId xmlns:a16="http://schemas.microsoft.com/office/drawing/2014/main" id="{2B373E7D-8BB4-4AF7-AFC6-A491306991C0}"/>
              </a:ext>
            </a:extLst>
          </p:cNvPr>
          <p:cNvSpPr>
            <a:spLocks noGrp="1"/>
          </p:cNvSpPr>
          <p:nvPr>
            <p:ph sz="quarter" idx="4"/>
          </p:nvPr>
        </p:nvSpPr>
        <p:spPr/>
        <p:txBody>
          <a:bodyPr>
            <a:normAutofit fontScale="92500" lnSpcReduction="20000"/>
          </a:bodyPr>
          <a:lstStyle/>
          <a:p>
            <a:r>
              <a:rPr lang="en-US" dirty="0"/>
              <a:t>Child of Izanagi after the death of Izanami.</a:t>
            </a:r>
          </a:p>
          <a:p>
            <a:r>
              <a:rPr lang="en-US" dirty="0"/>
              <a:t>Sun goddess, goddess of the heavens and the day.</a:t>
            </a:r>
          </a:p>
          <a:p>
            <a:r>
              <a:rPr lang="en-US" dirty="0"/>
              <a:t>Replaces Izanagi as the top god and remains so for present-day Shinto mythology (kind of like Zeus replacing Cronus in Greek Mythology, but much more amicable).</a:t>
            </a:r>
          </a:p>
          <a:p>
            <a:r>
              <a:rPr lang="en-US" dirty="0"/>
              <a:t>She has two siblings.</a:t>
            </a:r>
          </a:p>
        </p:txBody>
      </p:sp>
    </p:spTree>
    <p:extLst>
      <p:ext uri="{BB962C8B-B14F-4D97-AF65-F5344CB8AC3E}">
        <p14:creationId xmlns:p14="http://schemas.microsoft.com/office/powerpoint/2010/main" val="94046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41F5-6497-4CB9-9929-69D6FD5BC6FC}"/>
              </a:ext>
            </a:extLst>
          </p:cNvPr>
          <p:cNvSpPr>
            <a:spLocks noGrp="1"/>
          </p:cNvSpPr>
          <p:nvPr>
            <p:ph type="title"/>
          </p:nvPr>
        </p:nvSpPr>
        <p:spPr/>
        <p:txBody>
          <a:bodyPr/>
          <a:lstStyle/>
          <a:p>
            <a:r>
              <a:rPr lang="en-US" dirty="0"/>
              <a:t>Amaterasu, Tsukuyomi, and </a:t>
            </a:r>
            <a:r>
              <a:rPr lang="en-US" dirty="0" err="1"/>
              <a:t>Susano</a:t>
            </a:r>
            <a:r>
              <a:rPr lang="en-US" dirty="0"/>
              <a:t>-O</a:t>
            </a:r>
          </a:p>
        </p:txBody>
      </p:sp>
      <p:sp>
        <p:nvSpPr>
          <p:cNvPr id="5" name="Text Placeholder 4">
            <a:extLst>
              <a:ext uri="{FF2B5EF4-FFF2-40B4-BE49-F238E27FC236}">
                <a16:creationId xmlns:a16="http://schemas.microsoft.com/office/drawing/2014/main" id="{6A20FAE8-37E7-4240-B9F5-A15772BA26E2}"/>
              </a:ext>
            </a:extLst>
          </p:cNvPr>
          <p:cNvSpPr>
            <a:spLocks noGrp="1"/>
          </p:cNvSpPr>
          <p:nvPr>
            <p:ph type="body" idx="1"/>
          </p:nvPr>
        </p:nvSpPr>
        <p:spPr/>
        <p:txBody>
          <a:bodyPr/>
          <a:lstStyle/>
          <a:p>
            <a:r>
              <a:rPr lang="en-US" dirty="0"/>
              <a:t>About-</a:t>
            </a:r>
          </a:p>
        </p:txBody>
      </p:sp>
      <p:sp>
        <p:nvSpPr>
          <p:cNvPr id="6" name="Content Placeholder 5">
            <a:extLst>
              <a:ext uri="{FF2B5EF4-FFF2-40B4-BE49-F238E27FC236}">
                <a16:creationId xmlns:a16="http://schemas.microsoft.com/office/drawing/2014/main" id="{CA49DEA8-DC7A-4AEB-B830-E18A34680552}"/>
              </a:ext>
            </a:extLst>
          </p:cNvPr>
          <p:cNvSpPr>
            <a:spLocks noGrp="1"/>
          </p:cNvSpPr>
          <p:nvPr>
            <p:ph sz="half" idx="2"/>
          </p:nvPr>
        </p:nvSpPr>
        <p:spPr/>
        <p:txBody>
          <a:bodyPr>
            <a:normAutofit fontScale="92500"/>
          </a:bodyPr>
          <a:lstStyle/>
          <a:p>
            <a:r>
              <a:rPr lang="en-US" dirty="0"/>
              <a:t>Child of Izanagi after the death of Izanami.  Sibling to Amaterasu.</a:t>
            </a:r>
          </a:p>
          <a:p>
            <a:r>
              <a:rPr lang="en-US" dirty="0"/>
              <a:t>God of the night sky and the moon.</a:t>
            </a:r>
          </a:p>
          <a:p>
            <a:r>
              <a:rPr lang="en-US" dirty="0"/>
              <a:t>Yomi, the name for the underworld, is part of his name, perhaps suggesting an association with the dark / night and the underworld.</a:t>
            </a:r>
          </a:p>
          <a:p>
            <a:endParaRPr lang="en-US" dirty="0"/>
          </a:p>
        </p:txBody>
      </p:sp>
      <p:sp>
        <p:nvSpPr>
          <p:cNvPr id="7" name="Text Placeholder 6">
            <a:extLst>
              <a:ext uri="{FF2B5EF4-FFF2-40B4-BE49-F238E27FC236}">
                <a16:creationId xmlns:a16="http://schemas.microsoft.com/office/drawing/2014/main" id="{EC6C29E4-ECB1-4F92-BB1F-5431E7F98D7D}"/>
              </a:ext>
            </a:extLst>
          </p:cNvPr>
          <p:cNvSpPr>
            <a:spLocks noGrp="1"/>
          </p:cNvSpPr>
          <p:nvPr>
            <p:ph type="body" sz="quarter" idx="3"/>
          </p:nvPr>
        </p:nvSpPr>
        <p:spPr/>
        <p:txBody>
          <a:bodyPr/>
          <a:lstStyle/>
          <a:p>
            <a:r>
              <a:rPr lang="en-US" dirty="0"/>
              <a:t>Tsukuyomi</a:t>
            </a:r>
          </a:p>
        </p:txBody>
      </p:sp>
      <p:pic>
        <p:nvPicPr>
          <p:cNvPr id="4" name="Content Placeholder 3">
            <a:extLst>
              <a:ext uri="{FF2B5EF4-FFF2-40B4-BE49-F238E27FC236}">
                <a16:creationId xmlns:a16="http://schemas.microsoft.com/office/drawing/2014/main" id="{18FEC683-1DEA-4456-9322-9E90E35A1A9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34539" y="2505075"/>
            <a:ext cx="5340626" cy="3829464"/>
          </a:xfrm>
        </p:spPr>
      </p:pic>
    </p:spTree>
    <p:extLst>
      <p:ext uri="{BB962C8B-B14F-4D97-AF65-F5344CB8AC3E}">
        <p14:creationId xmlns:p14="http://schemas.microsoft.com/office/powerpoint/2010/main" val="199844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41F5-6497-4CB9-9929-69D6FD5BC6FC}"/>
              </a:ext>
            </a:extLst>
          </p:cNvPr>
          <p:cNvSpPr>
            <a:spLocks noGrp="1"/>
          </p:cNvSpPr>
          <p:nvPr>
            <p:ph type="title"/>
          </p:nvPr>
        </p:nvSpPr>
        <p:spPr/>
        <p:txBody>
          <a:bodyPr/>
          <a:lstStyle/>
          <a:p>
            <a:r>
              <a:rPr lang="en-US" dirty="0"/>
              <a:t>Amaterasu, Tsukuyomi, and </a:t>
            </a:r>
            <a:r>
              <a:rPr lang="en-US" dirty="0" err="1"/>
              <a:t>Susano</a:t>
            </a:r>
            <a:r>
              <a:rPr lang="en-US" dirty="0"/>
              <a:t>-O</a:t>
            </a:r>
          </a:p>
        </p:txBody>
      </p:sp>
      <p:sp>
        <p:nvSpPr>
          <p:cNvPr id="5" name="Text Placeholder 4">
            <a:extLst>
              <a:ext uri="{FF2B5EF4-FFF2-40B4-BE49-F238E27FC236}">
                <a16:creationId xmlns:a16="http://schemas.microsoft.com/office/drawing/2014/main" id="{6A20FAE8-37E7-4240-B9F5-A15772BA26E2}"/>
              </a:ext>
            </a:extLst>
          </p:cNvPr>
          <p:cNvSpPr>
            <a:spLocks noGrp="1"/>
          </p:cNvSpPr>
          <p:nvPr>
            <p:ph type="body" idx="1"/>
          </p:nvPr>
        </p:nvSpPr>
        <p:spPr/>
        <p:txBody>
          <a:bodyPr/>
          <a:lstStyle/>
          <a:p>
            <a:r>
              <a:rPr lang="en-US" dirty="0" err="1"/>
              <a:t>Susano</a:t>
            </a:r>
            <a:r>
              <a:rPr lang="en-US" dirty="0"/>
              <a:t>-O</a:t>
            </a:r>
          </a:p>
        </p:txBody>
      </p:sp>
      <p:pic>
        <p:nvPicPr>
          <p:cNvPr id="4" name="Content Placeholder 3">
            <a:extLst>
              <a:ext uri="{FF2B5EF4-FFF2-40B4-BE49-F238E27FC236}">
                <a16:creationId xmlns:a16="http://schemas.microsoft.com/office/drawing/2014/main" id="{E5040232-C381-4BC5-9E5E-9EE426337E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612" y="2505074"/>
            <a:ext cx="4782310" cy="4081255"/>
          </a:xfrm>
        </p:spPr>
      </p:pic>
      <p:sp>
        <p:nvSpPr>
          <p:cNvPr id="7" name="Text Placeholder 6">
            <a:extLst>
              <a:ext uri="{FF2B5EF4-FFF2-40B4-BE49-F238E27FC236}">
                <a16:creationId xmlns:a16="http://schemas.microsoft.com/office/drawing/2014/main" id="{EC6C29E4-ECB1-4F92-BB1F-5431E7F98D7D}"/>
              </a:ext>
            </a:extLst>
          </p:cNvPr>
          <p:cNvSpPr>
            <a:spLocks noGrp="1"/>
          </p:cNvSpPr>
          <p:nvPr>
            <p:ph type="body" sz="quarter" idx="3"/>
          </p:nvPr>
        </p:nvSpPr>
        <p:spPr/>
        <p:txBody>
          <a:bodyPr/>
          <a:lstStyle/>
          <a:p>
            <a:r>
              <a:rPr lang="en-US" dirty="0"/>
              <a:t>About-</a:t>
            </a:r>
          </a:p>
        </p:txBody>
      </p:sp>
      <p:sp>
        <p:nvSpPr>
          <p:cNvPr id="8" name="Content Placeholder 7">
            <a:extLst>
              <a:ext uri="{FF2B5EF4-FFF2-40B4-BE49-F238E27FC236}">
                <a16:creationId xmlns:a16="http://schemas.microsoft.com/office/drawing/2014/main" id="{2B373E7D-8BB4-4AF7-AFC6-A491306991C0}"/>
              </a:ext>
            </a:extLst>
          </p:cNvPr>
          <p:cNvSpPr>
            <a:spLocks noGrp="1"/>
          </p:cNvSpPr>
          <p:nvPr>
            <p:ph sz="quarter" idx="4"/>
          </p:nvPr>
        </p:nvSpPr>
        <p:spPr/>
        <p:txBody>
          <a:bodyPr>
            <a:normAutofit fontScale="92500"/>
          </a:bodyPr>
          <a:lstStyle/>
          <a:p>
            <a:r>
              <a:rPr lang="en-US" dirty="0"/>
              <a:t>Child of Izanagi after the death of Izanami, sibling of Amaterasu and Tsukuyomi.</a:t>
            </a:r>
          </a:p>
          <a:p>
            <a:r>
              <a:rPr lang="en-US" dirty="0"/>
              <a:t>God of the ocean (and storms).</a:t>
            </a:r>
          </a:p>
          <a:p>
            <a:r>
              <a:rPr lang="en-US" dirty="0"/>
              <a:t>A trickster figure / trouble maker.</a:t>
            </a:r>
          </a:p>
          <a:p>
            <a:r>
              <a:rPr lang="en-US" dirty="0"/>
              <a:t>Not entirely good or evil, much like the volatility of the ocean or the dual nature of storms, nurturing and destructive.</a:t>
            </a:r>
          </a:p>
        </p:txBody>
      </p:sp>
    </p:spTree>
    <p:extLst>
      <p:ext uri="{BB962C8B-B14F-4D97-AF65-F5344CB8AC3E}">
        <p14:creationId xmlns:p14="http://schemas.microsoft.com/office/powerpoint/2010/main" val="403223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7D25-FC16-40E2-9E6F-02BF71538B81}"/>
              </a:ext>
            </a:extLst>
          </p:cNvPr>
          <p:cNvSpPr>
            <a:spLocks noGrp="1"/>
          </p:cNvSpPr>
          <p:nvPr>
            <p:ph type="title"/>
          </p:nvPr>
        </p:nvSpPr>
        <p:spPr/>
        <p:txBody>
          <a:bodyPr/>
          <a:lstStyle/>
          <a:p>
            <a:r>
              <a:rPr lang="en-US" dirty="0" err="1"/>
              <a:t>Orochi</a:t>
            </a:r>
            <a:r>
              <a:rPr lang="en-US" dirty="0"/>
              <a:t>, the Eight-Headed Dragon</a:t>
            </a:r>
          </a:p>
        </p:txBody>
      </p:sp>
      <p:sp>
        <p:nvSpPr>
          <p:cNvPr id="3" name="Text Placeholder 2">
            <a:extLst>
              <a:ext uri="{FF2B5EF4-FFF2-40B4-BE49-F238E27FC236}">
                <a16:creationId xmlns:a16="http://schemas.microsoft.com/office/drawing/2014/main" id="{3B6A5ADA-0A83-452B-999F-95BCF82D164A}"/>
              </a:ext>
            </a:extLst>
          </p:cNvPr>
          <p:cNvSpPr>
            <a:spLocks noGrp="1"/>
          </p:cNvSpPr>
          <p:nvPr>
            <p:ph type="body" idx="1"/>
          </p:nvPr>
        </p:nvSpPr>
        <p:spPr/>
        <p:txBody>
          <a:bodyPr/>
          <a:lstStyle/>
          <a:p>
            <a:r>
              <a:rPr lang="en-US" dirty="0"/>
              <a:t>About-</a:t>
            </a:r>
          </a:p>
        </p:txBody>
      </p:sp>
      <p:sp>
        <p:nvSpPr>
          <p:cNvPr id="4" name="Content Placeholder 3">
            <a:extLst>
              <a:ext uri="{FF2B5EF4-FFF2-40B4-BE49-F238E27FC236}">
                <a16:creationId xmlns:a16="http://schemas.microsoft.com/office/drawing/2014/main" id="{3BC287DD-D741-4516-B715-4E6EFE576962}"/>
              </a:ext>
            </a:extLst>
          </p:cNvPr>
          <p:cNvSpPr>
            <a:spLocks noGrp="1"/>
          </p:cNvSpPr>
          <p:nvPr>
            <p:ph sz="half" idx="2"/>
          </p:nvPr>
        </p:nvSpPr>
        <p:spPr/>
        <p:txBody>
          <a:bodyPr>
            <a:normAutofit fontScale="85000" lnSpcReduction="20000"/>
          </a:bodyPr>
          <a:lstStyle/>
          <a:p>
            <a:r>
              <a:rPr lang="en-US" dirty="0"/>
              <a:t>A major event in Shinto mythology, in the epic the </a:t>
            </a:r>
            <a:r>
              <a:rPr lang="en-US" dirty="0" err="1"/>
              <a:t>Kojiki</a:t>
            </a:r>
            <a:r>
              <a:rPr lang="en-US" dirty="0"/>
              <a:t>, in our readings this week, is when </a:t>
            </a:r>
            <a:r>
              <a:rPr lang="en-US" dirty="0" err="1"/>
              <a:t>Susano</a:t>
            </a:r>
            <a:r>
              <a:rPr lang="en-US" dirty="0"/>
              <a:t>-O battles an eight-headed dragon called </a:t>
            </a:r>
            <a:r>
              <a:rPr lang="en-US" dirty="0" err="1"/>
              <a:t>Orochi</a:t>
            </a:r>
            <a:r>
              <a:rPr lang="en-US" dirty="0"/>
              <a:t>.</a:t>
            </a:r>
          </a:p>
          <a:p>
            <a:r>
              <a:rPr lang="en-US" dirty="0" err="1"/>
              <a:t>Orochi</a:t>
            </a:r>
            <a:r>
              <a:rPr lang="en-US" dirty="0"/>
              <a:t> troubles the mortal lands, and must be slain if </a:t>
            </a:r>
            <a:r>
              <a:rPr lang="en-US" dirty="0" err="1"/>
              <a:t>Susano</a:t>
            </a:r>
            <a:r>
              <a:rPr lang="en-US" dirty="0"/>
              <a:t>-O wishes to take a mortal for his wife.</a:t>
            </a:r>
          </a:p>
          <a:p>
            <a:r>
              <a:rPr lang="en-US" dirty="0"/>
              <a:t>For whatever reason, epic heroes frequently must slay dragons in their journeys, whether in epics from Europe or Asia (perhaps, throughout the world).</a:t>
            </a:r>
          </a:p>
        </p:txBody>
      </p:sp>
      <p:sp>
        <p:nvSpPr>
          <p:cNvPr id="5" name="Text Placeholder 4">
            <a:extLst>
              <a:ext uri="{FF2B5EF4-FFF2-40B4-BE49-F238E27FC236}">
                <a16:creationId xmlns:a16="http://schemas.microsoft.com/office/drawing/2014/main" id="{4A7C414B-B658-454C-A41B-03D847802C2E}"/>
              </a:ext>
            </a:extLst>
          </p:cNvPr>
          <p:cNvSpPr>
            <a:spLocks noGrp="1"/>
          </p:cNvSpPr>
          <p:nvPr>
            <p:ph type="body" sz="quarter" idx="3"/>
          </p:nvPr>
        </p:nvSpPr>
        <p:spPr/>
        <p:txBody>
          <a:bodyPr/>
          <a:lstStyle/>
          <a:p>
            <a:r>
              <a:rPr lang="en-US" dirty="0" err="1"/>
              <a:t>Susano</a:t>
            </a:r>
            <a:r>
              <a:rPr lang="en-US" dirty="0"/>
              <a:t>-O Battles </a:t>
            </a:r>
            <a:r>
              <a:rPr lang="en-US" dirty="0" err="1"/>
              <a:t>Orochi</a:t>
            </a:r>
            <a:endParaRPr lang="en-US" dirty="0"/>
          </a:p>
        </p:txBody>
      </p:sp>
      <p:pic>
        <p:nvPicPr>
          <p:cNvPr id="8" name="Content Placeholder 7">
            <a:extLst>
              <a:ext uri="{FF2B5EF4-FFF2-40B4-BE49-F238E27FC236}">
                <a16:creationId xmlns:a16="http://schemas.microsoft.com/office/drawing/2014/main" id="{527D384D-E7CA-4EE6-81EB-8458F0EC190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736193"/>
            <a:ext cx="6019800" cy="3916398"/>
          </a:xfrm>
        </p:spPr>
      </p:pic>
    </p:spTree>
    <p:extLst>
      <p:ext uri="{BB962C8B-B14F-4D97-AF65-F5344CB8AC3E}">
        <p14:creationId xmlns:p14="http://schemas.microsoft.com/office/powerpoint/2010/main" val="86519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7D25-FC16-40E2-9E6F-02BF71538B81}"/>
              </a:ext>
            </a:extLst>
          </p:cNvPr>
          <p:cNvSpPr>
            <a:spLocks noGrp="1"/>
          </p:cNvSpPr>
          <p:nvPr>
            <p:ph type="title"/>
          </p:nvPr>
        </p:nvSpPr>
        <p:spPr/>
        <p:txBody>
          <a:bodyPr/>
          <a:lstStyle/>
          <a:p>
            <a:r>
              <a:rPr lang="en-US" dirty="0"/>
              <a:t>After the Dragon</a:t>
            </a:r>
          </a:p>
        </p:txBody>
      </p:sp>
      <p:sp>
        <p:nvSpPr>
          <p:cNvPr id="3" name="Text Placeholder 2">
            <a:extLst>
              <a:ext uri="{FF2B5EF4-FFF2-40B4-BE49-F238E27FC236}">
                <a16:creationId xmlns:a16="http://schemas.microsoft.com/office/drawing/2014/main" id="{3B6A5ADA-0A83-452B-999F-95BCF82D164A}"/>
              </a:ext>
            </a:extLst>
          </p:cNvPr>
          <p:cNvSpPr>
            <a:spLocks noGrp="1"/>
          </p:cNvSpPr>
          <p:nvPr>
            <p:ph type="body" idx="1"/>
          </p:nvPr>
        </p:nvSpPr>
        <p:spPr/>
        <p:txBody>
          <a:bodyPr>
            <a:normAutofit fontScale="92500" lnSpcReduction="20000"/>
          </a:bodyPr>
          <a:lstStyle/>
          <a:p>
            <a:r>
              <a:rPr lang="en-US" dirty="0" err="1"/>
              <a:t>Kusinada</a:t>
            </a:r>
            <a:r>
              <a:rPr lang="en-US" dirty="0"/>
              <a:t> / </a:t>
            </a:r>
            <a:r>
              <a:rPr lang="en-US" dirty="0" err="1"/>
              <a:t>Kushinada</a:t>
            </a:r>
            <a:r>
              <a:rPr lang="en-US" dirty="0"/>
              <a:t>, new wife of </a:t>
            </a:r>
            <a:r>
              <a:rPr lang="en-US" dirty="0" err="1"/>
              <a:t>Susano</a:t>
            </a:r>
            <a:r>
              <a:rPr lang="en-US" dirty="0"/>
              <a:t>-O</a:t>
            </a:r>
          </a:p>
        </p:txBody>
      </p:sp>
      <p:pic>
        <p:nvPicPr>
          <p:cNvPr id="8" name="Content Placeholder 7">
            <a:extLst>
              <a:ext uri="{FF2B5EF4-FFF2-40B4-BE49-F238E27FC236}">
                <a16:creationId xmlns:a16="http://schemas.microsoft.com/office/drawing/2014/main" id="{1EE8D249-DC31-4E4B-B344-248FAA55B3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4313" y="2505075"/>
            <a:ext cx="5542786" cy="4134264"/>
          </a:xfrm>
        </p:spPr>
      </p:pic>
      <p:sp>
        <p:nvSpPr>
          <p:cNvPr id="5" name="Text Placeholder 4">
            <a:extLst>
              <a:ext uri="{FF2B5EF4-FFF2-40B4-BE49-F238E27FC236}">
                <a16:creationId xmlns:a16="http://schemas.microsoft.com/office/drawing/2014/main" id="{4A7C414B-B658-454C-A41B-03D847802C2E}"/>
              </a:ext>
            </a:extLst>
          </p:cNvPr>
          <p:cNvSpPr>
            <a:spLocks noGrp="1"/>
          </p:cNvSpPr>
          <p:nvPr>
            <p:ph type="body" sz="quarter" idx="3"/>
          </p:nvPr>
        </p:nvSpPr>
        <p:spPr/>
        <p:txBody>
          <a:bodyPr>
            <a:normAutofit fontScale="92500" lnSpcReduction="20000"/>
          </a:bodyPr>
          <a:lstStyle/>
          <a:p>
            <a:r>
              <a:rPr lang="en-US" dirty="0" err="1"/>
              <a:t>Kusanagi</a:t>
            </a:r>
            <a:r>
              <a:rPr lang="en-US" dirty="0"/>
              <a:t>, magical sword and part of the royal regalia of Japan.  Translates to grass cutter.</a:t>
            </a:r>
          </a:p>
        </p:txBody>
      </p:sp>
      <p:pic>
        <p:nvPicPr>
          <p:cNvPr id="10" name="Content Placeholder 9">
            <a:extLst>
              <a:ext uri="{FF2B5EF4-FFF2-40B4-BE49-F238E27FC236}">
                <a16:creationId xmlns:a16="http://schemas.microsoft.com/office/drawing/2014/main" id="{797F07AE-2838-49E3-AE95-7525F3E4925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86330" y="2505074"/>
            <a:ext cx="4765882" cy="4134263"/>
          </a:xfrm>
        </p:spPr>
      </p:pic>
    </p:spTree>
    <p:extLst>
      <p:ext uri="{BB962C8B-B14F-4D97-AF65-F5344CB8AC3E}">
        <p14:creationId xmlns:p14="http://schemas.microsoft.com/office/powerpoint/2010/main" val="3413437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590</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The Faces of the Kojiki</vt:lpstr>
      <vt:lpstr>Izanagi and Izanami</vt:lpstr>
      <vt:lpstr>Yomi / The Underworld</vt:lpstr>
      <vt:lpstr>Amaterasu, Tsukuyomi, and Susano-O</vt:lpstr>
      <vt:lpstr>Amaterasu, Tsukuyomi, and Susano-O</vt:lpstr>
      <vt:lpstr>Amaterasu, Tsukuyomi, and Susano-O</vt:lpstr>
      <vt:lpstr>Orochi, the Eight-Headed Dragon</vt:lpstr>
      <vt:lpstr>After the Dragon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Faces of the Kojiki</dc:title>
  <dc:creator>Lenny Valentine</dc:creator>
  <cp:lastModifiedBy>Lenny Valentine</cp:lastModifiedBy>
  <cp:revision>4</cp:revision>
  <dcterms:created xsi:type="dcterms:W3CDTF">2022-05-02T16:22:26Z</dcterms:created>
  <dcterms:modified xsi:type="dcterms:W3CDTF">2022-05-02T16:40:49Z</dcterms:modified>
</cp:coreProperties>
</file>