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7" r:id="rId7"/>
    <p:sldId id="262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Grammar Lessons – Week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review of verbs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3 – Future Perfect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Lastly, there’s the future perfect tense.</a:t>
            </a:r>
          </a:p>
          <a:p>
            <a:r>
              <a:rPr lang="en-US" dirty="0"/>
              <a:t>Will have + past participle</a:t>
            </a:r>
          </a:p>
          <a:p>
            <a:r>
              <a:rPr lang="en-US" dirty="0"/>
              <a:t>Used for something in the future happening during / after something else in the future.</a:t>
            </a:r>
          </a:p>
          <a:p>
            <a:pPr lvl="1"/>
            <a:r>
              <a:rPr lang="en-US" dirty="0"/>
              <a:t>When I finally beat the game, I </a:t>
            </a:r>
            <a:r>
              <a:rPr lang="en-US" u="sng" dirty="0"/>
              <a:t>will have finished </a:t>
            </a:r>
            <a:r>
              <a:rPr lang="en-US" dirty="0"/>
              <a:t>all the games I own.</a:t>
            </a:r>
          </a:p>
          <a:p>
            <a:pPr lvl="1"/>
            <a:r>
              <a:rPr lang="en-US" dirty="0"/>
              <a:t>If Gilbert continues at this pace, he </a:t>
            </a:r>
            <a:r>
              <a:rPr lang="en-US" u="sng" dirty="0"/>
              <a:t>will have tasted</a:t>
            </a:r>
            <a:r>
              <a:rPr lang="en-US" dirty="0"/>
              <a:t> every type of hot pepper by the end of the week.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AE376-B4A9-44A5-B37E-197D8D487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4 – Not Quite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B9514-62D3-49CF-84D4-FE899D155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Verbals</a:t>
            </a:r>
            <a:r>
              <a:rPr lang="en-US" dirty="0"/>
              <a:t> – They look like verbs, are built from verbs, but are not verbs anymore.</a:t>
            </a:r>
          </a:p>
          <a:p>
            <a:r>
              <a:rPr lang="en-US" dirty="0"/>
              <a:t>They now function as nouns or adjectives.</a:t>
            </a:r>
          </a:p>
          <a:p>
            <a:r>
              <a:rPr lang="en-US" dirty="0"/>
              <a:t>There are three kinds:</a:t>
            </a:r>
          </a:p>
          <a:p>
            <a:pPr lvl="1"/>
            <a:r>
              <a:rPr lang="en-US" dirty="0"/>
              <a:t>Gerunds</a:t>
            </a:r>
          </a:p>
          <a:p>
            <a:pPr lvl="1"/>
            <a:r>
              <a:rPr lang="en-US" dirty="0"/>
              <a:t>Participles</a:t>
            </a:r>
          </a:p>
          <a:p>
            <a:pPr lvl="1"/>
            <a:r>
              <a:rPr lang="en-US" dirty="0"/>
              <a:t>Infinitives</a:t>
            </a:r>
          </a:p>
        </p:txBody>
      </p:sp>
    </p:spTree>
    <p:extLst>
      <p:ext uri="{BB962C8B-B14F-4D97-AF65-F5344CB8AC3E}">
        <p14:creationId xmlns:p14="http://schemas.microsoft.com/office/powerpoint/2010/main" val="3312167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AE376-B4A9-44A5-B37E-197D8D487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4 – Not Quite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B9514-62D3-49CF-84D4-FE899D155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Gerunds – Add –</a:t>
            </a:r>
            <a:r>
              <a:rPr lang="en-US" dirty="0" err="1"/>
              <a:t>ing</a:t>
            </a:r>
            <a:r>
              <a:rPr lang="en-US" dirty="0"/>
              <a:t>, function like a noun.</a:t>
            </a:r>
          </a:p>
          <a:p>
            <a:pPr lvl="1"/>
            <a:r>
              <a:rPr lang="en-US" dirty="0"/>
              <a:t>I like swimming.  He enjoys reading.  She dislikes dancing.</a:t>
            </a:r>
          </a:p>
          <a:p>
            <a:pPr lvl="1"/>
            <a:r>
              <a:rPr lang="en-US" dirty="0"/>
              <a:t>Notice, these are no longer verbs.  They’re things, activities, ideas, concepts.</a:t>
            </a:r>
          </a:p>
          <a:p>
            <a:r>
              <a:rPr lang="en-US" dirty="0"/>
              <a:t>Participles – Add –</a:t>
            </a:r>
            <a:r>
              <a:rPr lang="en-US" dirty="0" err="1"/>
              <a:t>ing</a:t>
            </a:r>
            <a:r>
              <a:rPr lang="en-US" dirty="0"/>
              <a:t> or –ed, function like an adjective.</a:t>
            </a:r>
          </a:p>
          <a:p>
            <a:pPr lvl="1"/>
            <a:r>
              <a:rPr lang="en-US" dirty="0"/>
              <a:t>Wear your swimming trunks when going to the pool.</a:t>
            </a:r>
          </a:p>
          <a:p>
            <a:pPr lvl="1"/>
            <a:r>
              <a:rPr lang="en-US" dirty="0"/>
              <a:t>He put on his dancing shoes.</a:t>
            </a:r>
          </a:p>
          <a:p>
            <a:pPr lvl="1"/>
            <a:r>
              <a:rPr lang="en-US" dirty="0"/>
              <a:t>They ate a pile of shredded beef.</a:t>
            </a:r>
          </a:p>
          <a:p>
            <a:pPr lvl="1"/>
            <a:r>
              <a:rPr lang="en-US" dirty="0"/>
              <a:t>Notice, they’re describing nouns, i.e. acting like adjectives.  They are no longer verbs / actions.</a:t>
            </a:r>
          </a:p>
          <a:p>
            <a:r>
              <a:rPr lang="en-US" dirty="0"/>
              <a:t>Infinitives – to + verb.  Acts like a noun, much like gerunds do.</a:t>
            </a:r>
          </a:p>
          <a:p>
            <a:pPr lvl="1"/>
            <a:r>
              <a:rPr lang="en-US" dirty="0"/>
              <a:t>I like to dance.  I like to swim.  I like to dance.</a:t>
            </a:r>
          </a:p>
          <a:p>
            <a:pPr lvl="1"/>
            <a:r>
              <a:rPr lang="en-US" dirty="0"/>
              <a:t>Note it’s not about performing an action, it’s talking about an activity or concept, a thing.  It turns the verb into a noun.</a:t>
            </a:r>
          </a:p>
        </p:txBody>
      </p:sp>
    </p:spTree>
    <p:extLst>
      <p:ext uri="{BB962C8B-B14F-4D97-AF65-F5344CB8AC3E}">
        <p14:creationId xmlns:p14="http://schemas.microsoft.com/office/powerpoint/2010/main" val="3030629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1 - 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u="sng" dirty="0"/>
              <a:t>verb</a:t>
            </a:r>
            <a:r>
              <a:rPr lang="en-US" dirty="0"/>
              <a:t> of a sentence usually expresses action (jump, think) or being (is, become).  It is composed of a main verb possibly preceded by one or more helping verbs:</a:t>
            </a:r>
          </a:p>
          <a:p>
            <a:pPr lvl="1"/>
            <a:r>
              <a:rPr lang="en-US" dirty="0"/>
              <a:t>The best fish </a:t>
            </a:r>
            <a:r>
              <a:rPr lang="en-US" u="sng" dirty="0"/>
              <a:t>swim</a:t>
            </a:r>
            <a:r>
              <a:rPr lang="en-US" dirty="0"/>
              <a:t> near the bottom.</a:t>
            </a:r>
          </a:p>
          <a:p>
            <a:pPr lvl="1"/>
            <a:r>
              <a:rPr lang="en-US" dirty="0"/>
              <a:t>A marriage </a:t>
            </a:r>
            <a:r>
              <a:rPr lang="en-US" u="sng" dirty="0"/>
              <a:t>is</a:t>
            </a:r>
            <a:r>
              <a:rPr lang="en-US" dirty="0"/>
              <a:t> not </a:t>
            </a:r>
            <a:r>
              <a:rPr lang="en-US" u="sng" dirty="0"/>
              <a:t>built </a:t>
            </a:r>
            <a:r>
              <a:rPr lang="en-US" dirty="0"/>
              <a:t>in a day.</a:t>
            </a:r>
          </a:p>
          <a:p>
            <a:pPr lvl="1"/>
            <a:r>
              <a:rPr lang="en-US" i="1" dirty="0"/>
              <a:t>Beowulf</a:t>
            </a:r>
            <a:r>
              <a:rPr lang="en-US" dirty="0"/>
              <a:t> </a:t>
            </a:r>
            <a:r>
              <a:rPr lang="en-US" u="sng" dirty="0"/>
              <a:t>is</a:t>
            </a:r>
            <a:r>
              <a:rPr lang="en-US" dirty="0"/>
              <a:t> a poem, an epic, and an elegy.</a:t>
            </a:r>
            <a:endParaRPr lang="en-US" i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1 – Action and Linking 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There are three main types of verbs—action, linking, and helping.</a:t>
            </a:r>
          </a:p>
          <a:p>
            <a:endParaRPr lang="en-US" dirty="0"/>
          </a:p>
          <a:p>
            <a:r>
              <a:rPr lang="en-US" dirty="0"/>
              <a:t>Action verbs denote action, whether external or internal:</a:t>
            </a:r>
          </a:p>
          <a:p>
            <a:pPr lvl="1"/>
            <a:r>
              <a:rPr lang="en-US" dirty="0"/>
              <a:t>The man </a:t>
            </a:r>
            <a:r>
              <a:rPr lang="en-US" u="sng" dirty="0"/>
              <a:t>ate </a:t>
            </a:r>
            <a:r>
              <a:rPr lang="en-US" dirty="0"/>
              <a:t>the cheeseburger.</a:t>
            </a:r>
          </a:p>
          <a:p>
            <a:pPr lvl="1"/>
            <a:r>
              <a:rPr lang="en-US" dirty="0"/>
              <a:t>The lady </a:t>
            </a:r>
            <a:r>
              <a:rPr lang="en-US" u="sng" dirty="0"/>
              <a:t>thought</a:t>
            </a:r>
            <a:r>
              <a:rPr lang="en-US" dirty="0"/>
              <a:t> about the matter.</a:t>
            </a:r>
          </a:p>
          <a:p>
            <a:pPr lvl="1"/>
            <a:endParaRPr lang="en-US" dirty="0"/>
          </a:p>
          <a:p>
            <a:r>
              <a:rPr lang="en-US" dirty="0"/>
              <a:t>Linking verbs equate the subject with a state of being (appearance, mood, etc):</a:t>
            </a:r>
          </a:p>
          <a:p>
            <a:pPr lvl="1"/>
            <a:r>
              <a:rPr lang="en-US" dirty="0"/>
              <a:t>The lizard </a:t>
            </a:r>
            <a:r>
              <a:rPr lang="en-US" u="sng" dirty="0"/>
              <a:t>is </a:t>
            </a:r>
            <a:r>
              <a:rPr lang="en-US" dirty="0"/>
              <a:t>green.</a:t>
            </a:r>
          </a:p>
          <a:p>
            <a:pPr lvl="1"/>
            <a:r>
              <a:rPr lang="en-US" dirty="0"/>
              <a:t>The person </a:t>
            </a:r>
            <a:r>
              <a:rPr lang="en-US" u="sng" dirty="0"/>
              <a:t>was</a:t>
            </a:r>
            <a:r>
              <a:rPr lang="en-US" dirty="0"/>
              <a:t> tired.</a:t>
            </a:r>
          </a:p>
          <a:p>
            <a:pPr lvl="1"/>
            <a:r>
              <a:rPr lang="en-US" dirty="0"/>
              <a:t>The man </a:t>
            </a:r>
            <a:r>
              <a:rPr lang="en-US" u="sng" dirty="0"/>
              <a:t>has</a:t>
            </a:r>
            <a:r>
              <a:rPr lang="en-US" dirty="0"/>
              <a:t> a parking ticket.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1 – Helping 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third type of verb is the helping verb.</a:t>
            </a:r>
          </a:p>
          <a:p>
            <a:r>
              <a:rPr lang="en-US" dirty="0"/>
              <a:t>Helping verbs do not act alone in a sentence, but help other verbs to do their job.</a:t>
            </a:r>
          </a:p>
          <a:p>
            <a:pPr lvl="1"/>
            <a:r>
              <a:rPr lang="en-US" dirty="0"/>
              <a:t>I </a:t>
            </a:r>
            <a:r>
              <a:rPr lang="en-US" u="sng" dirty="0"/>
              <a:t>will</a:t>
            </a:r>
            <a:r>
              <a:rPr lang="en-US" dirty="0"/>
              <a:t> eat the sandwich.</a:t>
            </a:r>
          </a:p>
          <a:p>
            <a:pPr lvl="1"/>
            <a:r>
              <a:rPr lang="en-US" dirty="0"/>
              <a:t>I </a:t>
            </a:r>
            <a:r>
              <a:rPr lang="en-US" u="sng" dirty="0"/>
              <a:t>have </a:t>
            </a:r>
            <a:r>
              <a:rPr lang="en-US" dirty="0"/>
              <a:t>drank the coffee.</a:t>
            </a:r>
          </a:p>
          <a:p>
            <a:pPr lvl="1"/>
            <a:r>
              <a:rPr lang="en-US" dirty="0"/>
              <a:t>We </a:t>
            </a:r>
            <a:r>
              <a:rPr lang="en-US" u="sng" dirty="0"/>
              <a:t>were </a:t>
            </a:r>
            <a:r>
              <a:rPr lang="en-US" dirty="0"/>
              <a:t>headed the wrong way.</a:t>
            </a:r>
          </a:p>
          <a:p>
            <a:r>
              <a:rPr lang="en-US" dirty="0"/>
              <a:t>Some of the same words are used for linking or helping verbs, depending on the context.</a:t>
            </a:r>
          </a:p>
          <a:p>
            <a:pPr lvl="1"/>
            <a:r>
              <a:rPr lang="en-US" dirty="0"/>
              <a:t>LINKING – I </a:t>
            </a:r>
            <a:r>
              <a:rPr lang="en-US" u="sng" dirty="0"/>
              <a:t>am </a:t>
            </a:r>
            <a:r>
              <a:rPr lang="en-US" dirty="0"/>
              <a:t>hungry.</a:t>
            </a:r>
          </a:p>
          <a:p>
            <a:pPr lvl="1"/>
            <a:r>
              <a:rPr lang="en-US" dirty="0"/>
              <a:t>HELPING – I </a:t>
            </a:r>
            <a:r>
              <a:rPr lang="en-US" u="sng" dirty="0"/>
              <a:t>will</a:t>
            </a:r>
            <a:r>
              <a:rPr lang="en-US" b="1" dirty="0"/>
              <a:t> </a:t>
            </a:r>
            <a:r>
              <a:rPr lang="en-US" dirty="0"/>
              <a:t>be hungry.</a:t>
            </a:r>
          </a:p>
          <a:p>
            <a:pPr lvl="1"/>
            <a:r>
              <a:rPr lang="en-US" dirty="0"/>
              <a:t>LINKING – I </a:t>
            </a:r>
            <a:r>
              <a:rPr lang="en-US" u="sng" dirty="0"/>
              <a:t>had </a:t>
            </a:r>
            <a:r>
              <a:rPr lang="en-US" dirty="0"/>
              <a:t>a wrench.</a:t>
            </a:r>
          </a:p>
          <a:p>
            <a:pPr lvl="1"/>
            <a:r>
              <a:rPr lang="en-US"/>
              <a:t>HELPING – I </a:t>
            </a:r>
            <a:r>
              <a:rPr lang="en-US" u="sng"/>
              <a:t>had </a:t>
            </a:r>
            <a:r>
              <a:rPr lang="en-US"/>
              <a:t>used a wrench.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2 – Recapping 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Verbs come in three main types:  action, linking, and helping.</a:t>
            </a:r>
          </a:p>
          <a:p>
            <a:r>
              <a:rPr lang="en-US" dirty="0"/>
              <a:t>Action verbs denote action.</a:t>
            </a:r>
          </a:p>
          <a:p>
            <a:r>
              <a:rPr lang="en-US" dirty="0"/>
              <a:t>Linking verbs equate the subject with a state of being.</a:t>
            </a:r>
          </a:p>
          <a:p>
            <a:r>
              <a:rPr lang="en-US" dirty="0"/>
              <a:t>Helping verbs help out the main verb.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2 – Verbs and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Verbs must agree with their subjects in terms of number (singular or plural):</a:t>
            </a:r>
          </a:p>
          <a:p>
            <a:pPr lvl="1"/>
            <a:r>
              <a:rPr lang="en-US" dirty="0"/>
              <a:t>WRONG:  I </a:t>
            </a:r>
            <a:r>
              <a:rPr lang="en-US" u="sng" dirty="0"/>
              <a:t>eats</a:t>
            </a:r>
            <a:r>
              <a:rPr lang="en-US" dirty="0"/>
              <a:t> the apple.</a:t>
            </a:r>
          </a:p>
          <a:p>
            <a:pPr lvl="1"/>
            <a:r>
              <a:rPr lang="en-US" dirty="0"/>
              <a:t>CORRECT:  I </a:t>
            </a:r>
            <a:r>
              <a:rPr lang="en-US" u="sng" dirty="0"/>
              <a:t>eat</a:t>
            </a:r>
            <a:r>
              <a:rPr lang="en-US" dirty="0"/>
              <a:t> the apple.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WRONG:  They </a:t>
            </a:r>
            <a:r>
              <a:rPr lang="en-US" u="sng" dirty="0"/>
              <a:t>eats</a:t>
            </a:r>
            <a:r>
              <a:rPr lang="en-US" dirty="0"/>
              <a:t> the apple.</a:t>
            </a:r>
          </a:p>
          <a:p>
            <a:pPr lvl="1"/>
            <a:r>
              <a:rPr lang="en-US" dirty="0"/>
              <a:t>CORRECT:  They </a:t>
            </a:r>
            <a:r>
              <a:rPr lang="en-US" u="sng" dirty="0"/>
              <a:t>eat</a:t>
            </a:r>
            <a:r>
              <a:rPr lang="en-US" dirty="0"/>
              <a:t> the apple.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WRONG:  You </a:t>
            </a:r>
            <a:r>
              <a:rPr lang="en-US" u="sng" dirty="0"/>
              <a:t>eats </a:t>
            </a:r>
            <a:r>
              <a:rPr lang="en-US" dirty="0"/>
              <a:t>the apple.</a:t>
            </a:r>
          </a:p>
          <a:p>
            <a:pPr lvl="1"/>
            <a:r>
              <a:rPr lang="en-US" dirty="0"/>
              <a:t>CORRECT:  You </a:t>
            </a:r>
            <a:r>
              <a:rPr lang="en-US" u="sng" dirty="0"/>
              <a:t>eat </a:t>
            </a:r>
            <a:r>
              <a:rPr lang="en-US" dirty="0"/>
              <a:t>the apple.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2 – Verbs – Past and Future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Verbs also have tenses.</a:t>
            </a:r>
          </a:p>
          <a:p>
            <a:r>
              <a:rPr lang="en-US" dirty="0"/>
              <a:t>Most of us know the present tense:</a:t>
            </a:r>
          </a:p>
          <a:p>
            <a:pPr lvl="1"/>
            <a:r>
              <a:rPr lang="en-US" dirty="0"/>
              <a:t>PRESENT:  I eat the cheese.  She likes the cheese.  He has too much cheese.</a:t>
            </a:r>
          </a:p>
          <a:p>
            <a:r>
              <a:rPr lang="en-US" dirty="0"/>
              <a:t>However, there are also </a:t>
            </a:r>
            <a:r>
              <a:rPr lang="en-US" u="sng" dirty="0"/>
              <a:t>past</a:t>
            </a:r>
            <a:r>
              <a:rPr lang="en-US" dirty="0"/>
              <a:t> and </a:t>
            </a:r>
            <a:r>
              <a:rPr lang="en-US" u="sng" dirty="0"/>
              <a:t>future</a:t>
            </a:r>
            <a:r>
              <a:rPr lang="en-US" dirty="0"/>
              <a:t> tenses:</a:t>
            </a:r>
          </a:p>
          <a:p>
            <a:pPr lvl="1"/>
            <a:r>
              <a:rPr lang="en-US" dirty="0"/>
              <a:t>PAST:  Joe-Bob ate the cheese.  Gilbert went fishing.  Bubba walked around the block.</a:t>
            </a:r>
          </a:p>
          <a:p>
            <a:pPr lvl="1"/>
            <a:r>
              <a:rPr lang="en-US" dirty="0"/>
              <a:t>FUTURE:  Joe-Bob will eat the cheese.  Gilbert will go fishing.  Bubba will walk around the block.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3 – Recapping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 far, we’ve talked about:</a:t>
            </a:r>
          </a:p>
          <a:p>
            <a:pPr lvl="1"/>
            <a:r>
              <a:rPr lang="en-US" dirty="0"/>
              <a:t>Action Verbs, Linking Verbs, and Helping Verbs</a:t>
            </a:r>
          </a:p>
          <a:p>
            <a:pPr lvl="1"/>
            <a:r>
              <a:rPr lang="en-US" dirty="0"/>
              <a:t>Verbs agreeing with their subjects in number</a:t>
            </a:r>
          </a:p>
          <a:p>
            <a:pPr lvl="1"/>
            <a:r>
              <a:rPr lang="en-US" dirty="0"/>
              <a:t>Past and future tenses.</a:t>
            </a:r>
          </a:p>
          <a:p>
            <a:pPr lvl="1"/>
            <a:endParaRPr lang="en-US" dirty="0"/>
          </a:p>
          <a:p>
            <a:r>
              <a:rPr lang="en-US" dirty="0"/>
              <a:t>Today, we’ll take a couple more steps into the world of verb tenses.</a:t>
            </a:r>
          </a:p>
          <a:p>
            <a:endParaRPr lang="en-US" dirty="0"/>
          </a:p>
          <a:p>
            <a:r>
              <a:rPr lang="en-US" dirty="0"/>
              <a:t>I guess it’s going to be…in-tense.  Ha.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3 – Perfect Tenses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There are also three perfect tenses.</a:t>
            </a:r>
          </a:p>
          <a:p>
            <a:r>
              <a:rPr lang="en-US" dirty="0"/>
              <a:t>Present Perfect</a:t>
            </a:r>
          </a:p>
          <a:p>
            <a:pPr lvl="1"/>
            <a:r>
              <a:rPr lang="en-US" dirty="0"/>
              <a:t>Have / has + past participle</a:t>
            </a:r>
          </a:p>
          <a:p>
            <a:pPr lvl="1"/>
            <a:r>
              <a:rPr lang="en-US" dirty="0"/>
              <a:t>Use for when something starts in the past and continues into the present.</a:t>
            </a:r>
          </a:p>
          <a:p>
            <a:pPr lvl="1"/>
            <a:r>
              <a:rPr lang="en-US" dirty="0"/>
              <a:t>I </a:t>
            </a:r>
            <a:r>
              <a:rPr lang="en-US" u="sng" dirty="0"/>
              <a:t>have watched </a:t>
            </a:r>
            <a:r>
              <a:rPr lang="en-US" dirty="0"/>
              <a:t>TV all week.  Bobby-Jo </a:t>
            </a:r>
            <a:r>
              <a:rPr lang="en-US" u="sng" dirty="0"/>
              <a:t>has wanted </a:t>
            </a:r>
            <a:r>
              <a:rPr lang="en-US" dirty="0"/>
              <a:t>a pony for years.  Billy-Bob </a:t>
            </a:r>
            <a:r>
              <a:rPr lang="en-US" u="sng" dirty="0"/>
              <a:t>has eaten </a:t>
            </a:r>
            <a:r>
              <a:rPr lang="en-US" dirty="0"/>
              <a:t>two chicken sandwiches and is eyeing-up a third.</a:t>
            </a:r>
          </a:p>
          <a:p>
            <a:r>
              <a:rPr lang="en-US" dirty="0"/>
              <a:t>Past Perfect</a:t>
            </a:r>
          </a:p>
          <a:p>
            <a:pPr lvl="1"/>
            <a:r>
              <a:rPr lang="en-US" dirty="0"/>
              <a:t>Had + past participle</a:t>
            </a:r>
          </a:p>
          <a:p>
            <a:pPr lvl="1"/>
            <a:r>
              <a:rPr lang="en-US" dirty="0"/>
              <a:t>Use when something starts in the past and ends before something else in the past.</a:t>
            </a:r>
          </a:p>
          <a:p>
            <a:pPr lvl="1"/>
            <a:r>
              <a:rPr lang="en-US" dirty="0"/>
              <a:t>I </a:t>
            </a:r>
            <a:r>
              <a:rPr lang="en-US" u="sng" dirty="0"/>
              <a:t>had examined </a:t>
            </a:r>
            <a:r>
              <a:rPr lang="en-US" dirty="0"/>
              <a:t>the menu before I ordered the steak.</a:t>
            </a:r>
          </a:p>
          <a:p>
            <a:pPr lvl="1"/>
            <a:r>
              <a:rPr lang="en-US" dirty="0"/>
              <a:t>Gilbert </a:t>
            </a:r>
            <a:r>
              <a:rPr lang="en-US" u="sng" dirty="0"/>
              <a:t>had wanted </a:t>
            </a:r>
            <a:r>
              <a:rPr lang="en-US" dirty="0"/>
              <a:t>a fish filet before he saw the three-cheese </a:t>
            </a:r>
            <a:r>
              <a:rPr lang="en-US" dirty="0" err="1"/>
              <a:t>bbq</a:t>
            </a:r>
            <a:r>
              <a:rPr lang="en-US" dirty="0"/>
              <a:t> shrimp and grits.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9083</TotalTime>
  <Words>895</Words>
  <Application>Microsoft Office PowerPoint</Application>
  <PresentationFormat>On-screen Show (4:3)</PresentationFormat>
  <Paragraphs>96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Grammar Lessons – Week 2</vt:lpstr>
      <vt:lpstr>Day 1 - Verbs</vt:lpstr>
      <vt:lpstr>Day 1 – Action and Linking Verbs</vt:lpstr>
      <vt:lpstr>Day 1 – Helping Verbs</vt:lpstr>
      <vt:lpstr>Day 2 – Recapping Verbs</vt:lpstr>
      <vt:lpstr>Day 2 – Verbs and Numbers</vt:lpstr>
      <vt:lpstr>Day 2 – Verbs – Past and Future</vt:lpstr>
      <vt:lpstr>Day 3 – Recapping</vt:lpstr>
      <vt:lpstr>Day 3 – Perfect Tenses</vt:lpstr>
      <vt:lpstr>Day 3 – Future Perfect</vt:lpstr>
      <vt:lpstr>Day 4 – Not Quite Verbs</vt:lpstr>
      <vt:lpstr>Day 4 – Not Quite Verbs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Lessons – Week 1</dc:title>
  <dc:creator/>
  <cp:lastModifiedBy>Lenny Valentine</cp:lastModifiedBy>
  <cp:revision>26</cp:revision>
  <dcterms:created xsi:type="dcterms:W3CDTF">2006-08-16T00:00:00Z</dcterms:created>
  <dcterms:modified xsi:type="dcterms:W3CDTF">2023-09-13T17:27:35Z</dcterms:modified>
</cp:coreProperties>
</file>